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50" r:id="rId3"/>
    <p:sldMasterId id="2147483771" r:id="rId4"/>
    <p:sldMasterId id="2147483797" r:id="rId5"/>
  </p:sldMasterIdLst>
  <p:notesMasterIdLst>
    <p:notesMasterId r:id="rId24"/>
  </p:notesMasterIdLst>
  <p:sldIdLst>
    <p:sldId id="326" r:id="rId6"/>
    <p:sldId id="329" r:id="rId7"/>
    <p:sldId id="411" r:id="rId8"/>
    <p:sldId id="412" r:id="rId9"/>
    <p:sldId id="413" r:id="rId10"/>
    <p:sldId id="7708" r:id="rId11"/>
    <p:sldId id="7717" r:id="rId12"/>
    <p:sldId id="7710" r:id="rId13"/>
    <p:sldId id="7730" r:id="rId14"/>
    <p:sldId id="7731" r:id="rId15"/>
    <p:sldId id="2634" r:id="rId16"/>
    <p:sldId id="2667" r:id="rId17"/>
    <p:sldId id="7732" r:id="rId18"/>
    <p:sldId id="7733" r:id="rId19"/>
    <p:sldId id="7734" r:id="rId20"/>
    <p:sldId id="7735" r:id="rId21"/>
    <p:sldId id="7736" r:id="rId22"/>
    <p:sldId id="772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6" d="100"/>
          <a:sy n="96" d="100"/>
        </p:scale>
        <p:origin x="-178" y="-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DBEE6-97A4-4C2B-A5CD-8FE5FD9CBDA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CEE52-A8D8-4C1A-A2E1-2FFE91888228}" type="slidenum">
              <a:rPr lang="en-US" smtClean="0"/>
              <a:t>‹#›</a:t>
            </a:fld>
            <a:endParaRPr lang="en-US"/>
          </a:p>
        </p:txBody>
      </p:sp>
    </p:spTree>
    <p:extLst>
      <p:ext uri="{BB962C8B-B14F-4D97-AF65-F5344CB8AC3E}">
        <p14:creationId xmlns:p14="http://schemas.microsoft.com/office/powerpoint/2010/main" val="76178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9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3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87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81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18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774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46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2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0D2855-8D6B-4131-88DA-EB4774F8C0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EAC6E2E-A12D-41B5-B137-D4E967BFC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B5B2203-3014-463F-A859-4AC4311E5789}"/>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5" name="Footer Placeholder 4">
            <a:extLst>
              <a:ext uri="{FF2B5EF4-FFF2-40B4-BE49-F238E27FC236}">
                <a16:creationId xmlns="" xmlns:a16="http://schemas.microsoft.com/office/drawing/2014/main" id="{7286AFD9-6EBC-4868-840A-F8C01DF51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8CF906-F88B-4001-A9EA-62D529CDDF41}"/>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1399210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0C97CE-6738-449C-8B8F-188A04EA8C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FF45F55-24D3-414D-B80E-85CF853105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EEA3B0-9D76-4BE4-8C18-00D72A77813B}"/>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5" name="Footer Placeholder 4">
            <a:extLst>
              <a:ext uri="{FF2B5EF4-FFF2-40B4-BE49-F238E27FC236}">
                <a16:creationId xmlns="" xmlns:a16="http://schemas.microsoft.com/office/drawing/2014/main" id="{3E6C3554-8D68-4E42-8E47-8518B1413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7606A0-9F60-4BAE-94E7-546A3D3AC25F}"/>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36813417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0611246-E4C3-4C43-8AD8-225EB367AE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B06CA74-CA92-4170-971D-2120BBD99F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32E681-1253-4260-A87D-3A0858E7F4D9}"/>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5" name="Footer Placeholder 4">
            <a:extLst>
              <a:ext uri="{FF2B5EF4-FFF2-40B4-BE49-F238E27FC236}">
                <a16:creationId xmlns="" xmlns:a16="http://schemas.microsoft.com/office/drawing/2014/main" id="{CBBE5D37-4731-4DBF-9A8F-57ABD5F41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1ECCB32-673B-42AE-BFE6-46E1B3E68AA9}"/>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62233457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5" name="Footer Placeholder 4">
            <a:extLst>
              <a:ext uri="{FF2B5EF4-FFF2-40B4-BE49-F238E27FC236}">
                <a16:creationId xmlns=""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454463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5" name="Footer Placeholder 4">
            <a:extLst>
              <a:ext uri="{FF2B5EF4-FFF2-40B4-BE49-F238E27FC236}">
                <a16:creationId xmlns=""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65975702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5" name="Footer Placeholder 4">
            <a:extLst>
              <a:ext uri="{FF2B5EF4-FFF2-40B4-BE49-F238E27FC236}">
                <a16:creationId xmlns=""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7150690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6" name="Footer Placeholder 5">
            <a:extLst>
              <a:ext uri="{FF2B5EF4-FFF2-40B4-BE49-F238E27FC236}">
                <a16:creationId xmlns=""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7922851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8" name="Footer Placeholder 7">
            <a:extLst>
              <a:ext uri="{FF2B5EF4-FFF2-40B4-BE49-F238E27FC236}">
                <a16:creationId xmlns=""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72062487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4" name="Footer Placeholder 3">
            <a:extLst>
              <a:ext uri="{FF2B5EF4-FFF2-40B4-BE49-F238E27FC236}">
                <a16:creationId xmlns=""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5253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3" name="Footer Placeholder 2">
            <a:extLst>
              <a:ext uri="{FF2B5EF4-FFF2-40B4-BE49-F238E27FC236}">
                <a16:creationId xmlns=""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3498805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6" name="Footer Placeholder 5">
            <a:extLst>
              <a:ext uri="{FF2B5EF4-FFF2-40B4-BE49-F238E27FC236}">
                <a16:creationId xmlns=""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8767175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F25AB9-DAC5-4856-AA50-50C3F58B7A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46650A-5947-4C16-9D42-155249B5E9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FB8B5A-6F14-431B-950A-E5AC992125EC}"/>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5" name="Footer Placeholder 4">
            <a:extLst>
              <a:ext uri="{FF2B5EF4-FFF2-40B4-BE49-F238E27FC236}">
                <a16:creationId xmlns="" xmlns:a16="http://schemas.microsoft.com/office/drawing/2014/main" id="{BBDAE388-5633-4964-A0DD-8ADCCF744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9982022-E699-4EFA-ACC0-C9D82CBC54FC}"/>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95900959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6" name="Footer Placeholder 5">
            <a:extLst>
              <a:ext uri="{FF2B5EF4-FFF2-40B4-BE49-F238E27FC236}">
                <a16:creationId xmlns=""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18539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5" name="Footer Placeholder 4">
            <a:extLst>
              <a:ext uri="{FF2B5EF4-FFF2-40B4-BE49-F238E27FC236}">
                <a16:creationId xmlns=""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209768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2/20/2024</a:t>
            </a:fld>
            <a:endParaRPr lang="en-US"/>
          </a:p>
        </p:txBody>
      </p:sp>
      <p:sp>
        <p:nvSpPr>
          <p:cNvPr id="5" name="Footer Placeholder 4">
            <a:extLst>
              <a:ext uri="{FF2B5EF4-FFF2-40B4-BE49-F238E27FC236}">
                <a16:creationId xmlns=""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6988283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35385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133563691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23404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6594529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823729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355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662641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645C5E-8865-4151-9F22-2D3F77D7D9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CE6B106-8640-467C-A648-ED63E4E5D9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90C256D-59CA-4ADE-8AE6-E0300154CCA5}"/>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5" name="Footer Placeholder 4">
            <a:extLst>
              <a:ext uri="{FF2B5EF4-FFF2-40B4-BE49-F238E27FC236}">
                <a16:creationId xmlns="" xmlns:a16="http://schemas.microsoft.com/office/drawing/2014/main" id="{D1F4D73A-22E0-41CC-B484-F851B2E4B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7347F8-E8E6-4270-82C8-656287846078}"/>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96358684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40311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2/20/2024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012330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2/20/2024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717175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2/20/2024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3017313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33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2/20/2024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09736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9119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198172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0939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368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2F2DCD-2AFE-4D94-ADE8-22D83D830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2F63A9-1F96-4D60-9552-408FDC00D7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9AC81DD-61DF-47C8-9181-03144638E8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5926F6D-95C5-4384-A0D4-FAC3A88DE3F2}"/>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6" name="Footer Placeholder 5">
            <a:extLst>
              <a:ext uri="{FF2B5EF4-FFF2-40B4-BE49-F238E27FC236}">
                <a16:creationId xmlns="" xmlns:a16="http://schemas.microsoft.com/office/drawing/2014/main" id="{5DECE428-CD25-4E3A-B7E1-9868F972F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03CB77D-BC97-41BD-B039-78A1770058AB}"/>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6849031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2841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799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2594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97760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76269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54214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5059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1288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434648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112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BD335E-C16B-4557-B71D-A790BD80F2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BAE1DA1-19CA-4934-B62B-BB6172C66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C9C41CE-D83B-46CC-97A3-B55E24F59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43756B6-0C99-4191-8B3E-9CCD674DAE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C6761A7-0806-48A8-AED2-8A0DD76D5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36554CE-0F4E-4D69-A404-067847CEA5C2}"/>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8" name="Footer Placeholder 7">
            <a:extLst>
              <a:ext uri="{FF2B5EF4-FFF2-40B4-BE49-F238E27FC236}">
                <a16:creationId xmlns="" xmlns:a16="http://schemas.microsoft.com/office/drawing/2014/main" id="{4D7CB44E-F26D-4352-9BEA-FB137E9D85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4F024F5-E322-4CFF-BBB8-5EA48203B6B2}"/>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57953045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088690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172917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394154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700364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90092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289934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987720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724931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777078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16805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3DA3F3-DC28-4EE5-A078-1A5F9E1C69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A62020D-B00D-4114-A67B-355BB4996733}"/>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4" name="Footer Placeholder 3">
            <a:extLst>
              <a:ext uri="{FF2B5EF4-FFF2-40B4-BE49-F238E27FC236}">
                <a16:creationId xmlns="" xmlns:a16="http://schemas.microsoft.com/office/drawing/2014/main" id="{01F83E1E-4E8F-44D8-A699-52EA56E65E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3A53A31-A5CE-4D57-B400-651AA28B5BE5}"/>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51437102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916856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187687515"/>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15785723"/>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9227196"/>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9174847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6207271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27631804"/>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89485688"/>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5422702"/>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8248612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23150A-BE56-476E-8C9A-700395F858F4}"/>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3" name="Footer Placeholder 2">
            <a:extLst>
              <a:ext uri="{FF2B5EF4-FFF2-40B4-BE49-F238E27FC236}">
                <a16:creationId xmlns="" xmlns:a16="http://schemas.microsoft.com/office/drawing/2014/main" id="{5511A2EB-81CC-4C37-9A05-346383BDA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56BADA5-EF6C-4CE7-A70A-17DB2035B036}"/>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39405657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139769919"/>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154496217"/>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995259"/>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4285113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966289056"/>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07541263"/>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195093"/>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74177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965025975"/>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4125578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56492-E61C-46BD-A2AC-3B37A3C515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3015383-199A-4798-A8A4-AAE9C488F1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E612118-36BC-4BEE-BE9F-B639779F0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41C6AF5-ECD3-4DCB-BDF7-F0689F56F623}"/>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6" name="Footer Placeholder 5">
            <a:extLst>
              <a:ext uri="{FF2B5EF4-FFF2-40B4-BE49-F238E27FC236}">
                <a16:creationId xmlns="" xmlns:a16="http://schemas.microsoft.com/office/drawing/2014/main" id="{EF49F029-1318-4595-AAF2-C1BC3D398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056045B-D879-4879-94BB-36984AACC36E}"/>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08799050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84656557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21676336"/>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601486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40E848-878A-4A06-8214-123956E7F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6929C98-130A-49C9-8B38-9B292DC9B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376BA52-5CAC-4BC0-BACF-125F000C1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C7E532F-1ECE-4D1B-99D7-925548CFA042}"/>
              </a:ext>
            </a:extLst>
          </p:cNvPr>
          <p:cNvSpPr>
            <a:spLocks noGrp="1"/>
          </p:cNvSpPr>
          <p:nvPr>
            <p:ph type="dt" sz="half" idx="10"/>
          </p:nvPr>
        </p:nvSpPr>
        <p:spPr/>
        <p:txBody>
          <a:bodyPr/>
          <a:lstStyle/>
          <a:p>
            <a:fld id="{9DBFBE42-D760-4209-9C85-C3F8D962A8F2}" type="datetimeFigureOut">
              <a:rPr lang="en-US" smtClean="0"/>
              <a:t>2/20/2024</a:t>
            </a:fld>
            <a:endParaRPr lang="en-US"/>
          </a:p>
        </p:txBody>
      </p:sp>
      <p:sp>
        <p:nvSpPr>
          <p:cNvPr id="6" name="Footer Placeholder 5">
            <a:extLst>
              <a:ext uri="{FF2B5EF4-FFF2-40B4-BE49-F238E27FC236}">
                <a16:creationId xmlns="" xmlns:a16="http://schemas.microsoft.com/office/drawing/2014/main" id="{44536D53-70E9-4EF1-B7CC-700A7706F8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5043E8-929B-4315-A6ED-C82ACC84CC20}"/>
              </a:ext>
            </a:extLst>
          </p:cNvPr>
          <p:cNvSpPr>
            <a:spLocks noGrp="1"/>
          </p:cNvSpPr>
          <p:nvPr>
            <p:ph type="sldNum" sz="quarter" idx="12"/>
          </p:nvPr>
        </p:nvSpPr>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8735748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2.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theme" Target="../theme/theme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04639642-13D0-457D-AE1D-5ABF3FF84D7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B0398D7-85B2-4685-B423-3E0C1BFA0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D837D6F-CB2B-425B-9D82-13DE3F7981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E009F9-5071-4937-BCCF-45B9248AF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FBE42-D760-4209-9C85-C3F8D962A8F2}" type="datetimeFigureOut">
              <a:rPr lang="en-US" smtClean="0"/>
              <a:t>2/20/2024</a:t>
            </a:fld>
            <a:endParaRPr lang="en-US"/>
          </a:p>
        </p:txBody>
      </p:sp>
      <p:sp>
        <p:nvSpPr>
          <p:cNvPr id="5" name="Footer Placeholder 4">
            <a:extLst>
              <a:ext uri="{FF2B5EF4-FFF2-40B4-BE49-F238E27FC236}">
                <a16:creationId xmlns="" xmlns:a16="http://schemas.microsoft.com/office/drawing/2014/main" id="{B27ECB7D-34A5-485D-8FB3-A7344FEA9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6658CC8-1373-4CF5-856A-9BC2135D52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FF4AF-AA6C-49BD-A68B-5CC9B71F5F01}" type="slidenum">
              <a:rPr lang="en-US" smtClean="0"/>
              <a:t>‹#›</a:t>
            </a:fld>
            <a:endParaRPr lang="en-US"/>
          </a:p>
        </p:txBody>
      </p:sp>
      <p:pic>
        <p:nvPicPr>
          <p:cNvPr id="9" name="Picture 8" descr="A picture containing shape&#10;&#10;Description automatically generated">
            <a:extLst>
              <a:ext uri="{FF2B5EF4-FFF2-40B4-BE49-F238E27FC236}">
                <a16:creationId xmlns="" xmlns:a16="http://schemas.microsoft.com/office/drawing/2014/main" id="{20C6BD88-A92F-45D6-A061-45D472AB56B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8775" y="371475"/>
            <a:ext cx="1314450" cy="1314450"/>
          </a:xfrm>
          <a:prstGeom prst="rect">
            <a:avLst/>
          </a:prstGeom>
        </p:spPr>
      </p:pic>
    </p:spTree>
    <p:extLst>
      <p:ext uri="{BB962C8B-B14F-4D97-AF65-F5344CB8AC3E}">
        <p14:creationId xmlns:p14="http://schemas.microsoft.com/office/powerpoint/2010/main" val="255387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ACB68700-E31F-4146-AD56-B3FEAFB7C9C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shape&#10;&#10;Description automatically generated">
            <a:extLst>
              <a:ext uri="{FF2B5EF4-FFF2-40B4-BE49-F238E27FC236}">
                <a16:creationId xmlns="" xmlns:a16="http://schemas.microsoft.com/office/drawing/2014/main" id="{38FF321E-1497-48F4-517F-54498EA6E45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628775" y="371475"/>
            <a:ext cx="1314450" cy="1314450"/>
          </a:xfrm>
          <a:prstGeom prst="rect">
            <a:avLst/>
          </a:prstGeom>
        </p:spPr>
      </p:pic>
    </p:spTree>
    <p:extLst>
      <p:ext uri="{BB962C8B-B14F-4D97-AF65-F5344CB8AC3E}">
        <p14:creationId xmlns:p14="http://schemas.microsoft.com/office/powerpoint/2010/main" val="42937942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25"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62" name="9Slide.vn - 2019">
            <a:extLst>
              <a:ext uri="{FF2B5EF4-FFF2-40B4-BE49-F238E27FC236}">
                <a16:creationId xmlns="" xmlns:a16="http://schemas.microsoft.com/office/drawing/2014/main" id="{D080744F-EB8E-4B9C-B363-C9DC5D481E5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8" name="Picture 57">
            <a:extLst>
              <a:ext uri="{FF2B5EF4-FFF2-40B4-BE49-F238E27FC236}">
                <a16:creationId xmlns="" xmlns:a16="http://schemas.microsoft.com/office/drawing/2014/main" id="{69FCA111-A9A3-4719-836F-750AA2EC20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59" name="Picture 58">
            <a:extLst>
              <a:ext uri="{FF2B5EF4-FFF2-40B4-BE49-F238E27FC236}">
                <a16:creationId xmlns="" xmlns:a16="http://schemas.microsoft.com/office/drawing/2014/main" id="{F1C08F88-92AE-4D7A-B231-1B21ACD275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0" name="Picture 59">
            <a:extLst>
              <a:ext uri="{FF2B5EF4-FFF2-40B4-BE49-F238E27FC236}">
                <a16:creationId xmlns="" xmlns:a16="http://schemas.microsoft.com/office/drawing/2014/main" id="{3E91CABF-62CA-471A-99CF-A85C94B289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1" name="Picture 60">
            <a:extLst>
              <a:ext uri="{FF2B5EF4-FFF2-40B4-BE49-F238E27FC236}">
                <a16:creationId xmlns="" xmlns:a16="http://schemas.microsoft.com/office/drawing/2014/main" id="{87A408C1-AB1F-4283-961B-C7EC66F050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extLst>
      <p:ext uri="{BB962C8B-B14F-4D97-AF65-F5344CB8AC3E}">
        <p14:creationId xmlns:p14="http://schemas.microsoft.com/office/powerpoint/2010/main" val="3907423046"/>
      </p:ext>
    </p:extLst>
  </p:cSld>
  <p:clrMap bg1="lt1" tx1="dk1" bg2="dk2" tx2="lt2" accent1="accent1" accent2="accent2" accent3="accent3" accent4="accent4" accent5="accent5" accent6="accent6" hlink="hlink" folHlink="folHlink"/>
  <p:sldLayoutIdLst>
    <p:sldLayoutId id="2147483751" r:id="rId1"/>
    <p:sldLayoutId id="2147483758" r:id="rId2"/>
    <p:sldLayoutId id="2147483759" r:id="rId3"/>
    <p:sldLayoutId id="2147483760" r:id="rId4"/>
    <p:sldLayoutId id="2147483761" r:id="rId5"/>
    <p:sldLayoutId id="2147483762" r:id="rId6"/>
    <p:sldLayoutId id="2147483766" r:id="rId7"/>
    <p:sldLayoutId id="2147483767" r:id="rId8"/>
    <p:sldLayoutId id="2147483768" r:id="rId9"/>
    <p:sldLayoutId id="2147483769" r:id="rId10"/>
    <p:sldLayoutId id="21474837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89820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641326734"/>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gif"/><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png"/><Relationship Id="rId18" Type="http://schemas.openxmlformats.org/officeDocument/2006/relationships/image" Target="../media/image1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0.PNG"/><Relationship Id="rId17" Type="http://schemas.openxmlformats.org/officeDocument/2006/relationships/image" Target="../media/image15.gif"/><Relationship Id="rId2" Type="http://schemas.microsoft.com/office/2007/relationships/media" Target="../media/media1.mp3"/><Relationship Id="rId16" Type="http://schemas.openxmlformats.org/officeDocument/2006/relationships/image" Target="../media/image14.gif"/><Relationship Id="rId20" Type="http://schemas.openxmlformats.org/officeDocument/2006/relationships/image" Target="../media/image18.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3.png"/><Relationship Id="rId10" Type="http://schemas.openxmlformats.org/officeDocument/2006/relationships/audio" Target="../media/audio1.wav"/><Relationship Id="rId19"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43.xml"/><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3.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20.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4.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18.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gif"/><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gif"/></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1.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6" name="Group 705">
            <a:extLst>
              <a:ext uri="{FF2B5EF4-FFF2-40B4-BE49-F238E27FC236}">
                <a16:creationId xmlns="" xmlns:a16="http://schemas.microsoft.com/office/drawing/2014/main" id="{41F3A2AC-AF9A-4029-B8A3-0C508DB6B2DE}"/>
              </a:ext>
            </a:extLst>
          </p:cNvPr>
          <p:cNvGrpSpPr/>
          <p:nvPr/>
        </p:nvGrpSpPr>
        <p:grpSpPr>
          <a:xfrm>
            <a:off x="4411205" y="6798441"/>
            <a:ext cx="4420513" cy="3057563"/>
            <a:chOff x="4149463" y="8204395"/>
            <a:chExt cx="7211341" cy="3057563"/>
          </a:xfrm>
        </p:grpSpPr>
        <p:sp>
          <p:nvSpPr>
            <p:cNvPr id="707" name="TextBox 706">
              <a:extLst>
                <a:ext uri="{FF2B5EF4-FFF2-40B4-BE49-F238E27FC236}">
                  <a16:creationId xmlns="" xmlns:a16="http://schemas.microsoft.com/office/drawing/2014/main" id="{6DC9D66A-7177-4897-9F33-457A14E1615B}"/>
                </a:ext>
              </a:extLst>
            </p:cNvPr>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p>
          </p:txBody>
        </p:sp>
        <p:sp>
          <p:nvSpPr>
            <p:cNvPr id="708" name="TextBox 707">
              <a:extLst>
                <a:ext uri="{FF2B5EF4-FFF2-40B4-BE49-F238E27FC236}">
                  <a16:creationId xmlns="" xmlns:a16="http://schemas.microsoft.com/office/drawing/2014/main" id="{D474CFF3-3BC0-4032-B5D8-C7F6B48CCF5E}"/>
                </a:ext>
              </a:extLst>
            </p:cNvPr>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p>
          </p:txBody>
        </p:sp>
      </p:grpSp>
      <p:pic>
        <p:nvPicPr>
          <p:cNvPr id="709" name="Picture 708">
            <a:extLst>
              <a:ext uri="{FF2B5EF4-FFF2-40B4-BE49-F238E27FC236}">
                <a16:creationId xmlns=""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 xmlns:a16="http://schemas.microsoft.com/office/drawing/2014/main" id="{83733250-EC62-8681-6373-C7F875C1088C}"/>
              </a:ext>
            </a:extLst>
          </p:cNvPr>
          <p:cNvPicPr>
            <a:picLocks noChangeAspect="1"/>
          </p:cNvPicPr>
          <p:nvPr/>
        </p:nvPicPr>
        <p:blipFill>
          <a:blip r:embed="rId3"/>
          <a:stretch>
            <a:fillRect/>
          </a:stretch>
        </p:blipFill>
        <p:spPr>
          <a:xfrm>
            <a:off x="1040242" y="294461"/>
            <a:ext cx="6206266" cy="1182727"/>
          </a:xfrm>
          <a:prstGeom prst="rect">
            <a:avLst/>
          </a:prstGeom>
        </p:spPr>
      </p:pic>
      <p:pic>
        <p:nvPicPr>
          <p:cNvPr id="4" name="Picture 3">
            <a:extLst>
              <a:ext uri="{FF2B5EF4-FFF2-40B4-BE49-F238E27FC236}">
                <a16:creationId xmlns="" xmlns:a16="http://schemas.microsoft.com/office/drawing/2014/main" id="{A5A47FC4-9188-67AE-A83F-F47CBAD807D6}"/>
              </a:ext>
            </a:extLst>
          </p:cNvPr>
          <p:cNvPicPr>
            <a:picLocks noChangeAspect="1"/>
          </p:cNvPicPr>
          <p:nvPr/>
        </p:nvPicPr>
        <p:blipFill>
          <a:blip r:embed="rId4"/>
          <a:stretch>
            <a:fillRect/>
          </a:stretch>
        </p:blipFill>
        <p:spPr>
          <a:xfrm>
            <a:off x="1828799" y="1685924"/>
            <a:ext cx="8494649" cy="2009775"/>
          </a:xfrm>
          <a:prstGeom prst="rect">
            <a:avLst/>
          </a:prstGeom>
        </p:spPr>
      </p:pic>
    </p:spTree>
    <p:extLst>
      <p:ext uri="{BB962C8B-B14F-4D97-AF65-F5344CB8AC3E}">
        <p14:creationId xmlns:p14="http://schemas.microsoft.com/office/powerpoint/2010/main" val="4183554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8 254 + 6 392 </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8 254</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6 392</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3971925" y="3879398"/>
            <a:ext cx="17320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14</a:t>
            </a:r>
          </a:p>
        </p:txBody>
      </p:sp>
      <p:sp>
        <p:nvSpPr>
          <p:cNvPr id="77" name="Oval 76">
            <a:extLst>
              <a:ext uri="{FF2B5EF4-FFF2-40B4-BE49-F238E27FC236}">
                <a16:creationId xmlns="" xmlns:a16="http://schemas.microsoft.com/office/drawing/2014/main" id="{4E896C23-AE77-405E-A0B2-78A9A88BDC07}"/>
              </a:ext>
            </a:extLst>
          </p:cNvPr>
          <p:cNvSpPr/>
          <p:nvPr/>
        </p:nvSpPr>
        <p:spPr>
          <a:xfrm>
            <a:off x="5938986" y="273399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CB2B220D-6139-492F-85A3-87F43A69BE18}"/>
              </a:ext>
            </a:extLst>
          </p:cNvPr>
          <p:cNvSpPr/>
          <p:nvPr/>
        </p:nvSpPr>
        <p:spPr>
          <a:xfrm>
            <a:off x="4710068"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up)">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36 073 - 847</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36 073</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5610225" y="2634474"/>
            <a:ext cx="3181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847</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3253942" y="30514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7" name="Oval 76">
            <a:extLst>
              <a:ext uri="{FF2B5EF4-FFF2-40B4-BE49-F238E27FC236}">
                <a16:creationId xmlns=""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CB2B220D-6139-492F-85A3-87F43A69BE18}"/>
              </a:ext>
            </a:extLst>
          </p:cNvPr>
          <p:cNvSpPr/>
          <p:nvPr/>
        </p:nvSpPr>
        <p:spPr>
          <a:xfrm>
            <a:off x="4643393" y="272249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753009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77"/>
                                        </p:tgtEl>
                                      </p:cBhvr>
                                    </p:animEffect>
                                    <p:set>
                                      <p:cBhvr>
                                        <p:cTn id="36" dur="1" fill="hold">
                                          <p:stCondLst>
                                            <p:cond delay="499"/>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up)">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58 623 + 25 047</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58 623</a:t>
            </a: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25 047</a:t>
            </a:r>
          </a:p>
        </p:txBody>
      </p:sp>
      <p:sp>
        <p:nvSpPr>
          <p:cNvPr id="64" name="Rectangle 63">
            <a:extLst>
              <a:ext uri="{FF2B5EF4-FFF2-40B4-BE49-F238E27FC236}">
                <a16:creationId xmlns=""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7" name="Oval 76">
            <a:extLst>
              <a:ext uri="{FF2B5EF4-FFF2-40B4-BE49-F238E27FC236}">
                <a16:creationId xmlns=""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 xmlns:a16="http://schemas.microsoft.com/office/drawing/2014/main" id="{D83899F4-76E6-402A-9A11-F2D073A21C13}"/>
              </a:ext>
            </a:extLst>
          </p:cNvPr>
          <p:cNvSpPr/>
          <p:nvPr/>
        </p:nvSpPr>
        <p:spPr>
          <a:xfrm rot="16200000">
            <a:off x="3130117" y="28228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15" name="TextBox 14">
            <a:extLst>
              <a:ext uri="{FF2B5EF4-FFF2-40B4-BE49-F238E27FC236}">
                <a16:creationId xmlns=""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25215412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74 528 - 16 240</a:t>
            </a:r>
          </a:p>
        </p:txBody>
      </p:sp>
      <p:pic>
        <p:nvPicPr>
          <p:cNvPr id="45" name="Picture 2" descr="Bảng gỗ học sinh Hồng Hà (3447) | Shopee Việt Nam">
            <a:extLst>
              <a:ext uri="{FF2B5EF4-FFF2-40B4-BE49-F238E27FC236}">
                <a16:creationId xmlns=""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74 528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16 240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7" name="Oval 76">
            <a:extLst>
              <a:ext uri="{FF2B5EF4-FFF2-40B4-BE49-F238E27FC236}">
                <a16:creationId xmlns="" xmlns:a16="http://schemas.microsoft.com/office/drawing/2014/main" id="{4E896C23-AE77-405E-A0B2-78A9A88BDC07}"/>
              </a:ext>
            </a:extLst>
          </p:cNvPr>
          <p:cNvSpPr/>
          <p:nvPr/>
        </p:nvSpPr>
        <p:spPr>
          <a:xfrm>
            <a:off x="5872311"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Tree>
    <p:extLst>
      <p:ext uri="{BB962C8B-B14F-4D97-AF65-F5344CB8AC3E}">
        <p14:creationId xmlns:p14="http://schemas.microsoft.com/office/powerpoint/2010/main" val="31491676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812036"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8" name="TextBox 7">
            <a:extLst>
              <a:ext uri="{FF2B5EF4-FFF2-40B4-BE49-F238E27FC236}">
                <a16:creationId xmlns=""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giá</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trị</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biểu</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thức</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sp>
        <p:nvSpPr>
          <p:cNvPr id="2" name="Rectangle: Rounded Corners 1">
            <a:extLst>
              <a:ext uri="{FF2B5EF4-FFF2-40B4-BE49-F238E27FC236}">
                <a16:creationId xmlns="" xmlns:a16="http://schemas.microsoft.com/office/drawing/2014/main" id="{92E3E35C-5B05-E48B-344F-29A7206A5BFE}"/>
              </a:ext>
            </a:extLst>
          </p:cNvPr>
          <p:cNvSpPr/>
          <p:nvPr/>
        </p:nvSpPr>
        <p:spPr>
          <a:xfrm>
            <a:off x="476250" y="1419225"/>
            <a:ext cx="5572125"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a) 57 670  - (29 653 + 2 653) </a:t>
            </a:r>
            <a:endParaRPr lang="en-US" sz="3600" b="1" dirty="0">
              <a:solidFill>
                <a:srgbClr val="FF0000"/>
              </a:solidFill>
            </a:endParaRPr>
          </a:p>
        </p:txBody>
      </p:sp>
      <p:sp>
        <p:nvSpPr>
          <p:cNvPr id="3" name="Rectangle: Rounded Corners 2">
            <a:extLst>
              <a:ext uri="{FF2B5EF4-FFF2-40B4-BE49-F238E27FC236}">
                <a16:creationId xmlns="" xmlns:a16="http://schemas.microsoft.com/office/drawing/2014/main" id="{B8EA2CFD-ACC4-3AE0-5502-EA925671BEAA}"/>
              </a:ext>
            </a:extLst>
          </p:cNvPr>
          <p:cNvSpPr/>
          <p:nvPr/>
        </p:nvSpPr>
        <p:spPr>
          <a:xfrm>
            <a:off x="6838950" y="1409700"/>
            <a:ext cx="5048250"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dirty="0">
                <a:solidFill>
                  <a:srgbClr val="FF0000"/>
                </a:solidFill>
              </a:rPr>
              <a:t>b) 16 000 + 8 140 + 2 760</a:t>
            </a:r>
            <a:endParaRPr lang="en-US" sz="3600" b="1" dirty="0">
              <a:solidFill>
                <a:srgbClr val="FF0000"/>
              </a:solidFill>
            </a:endParaRPr>
          </a:p>
        </p:txBody>
      </p:sp>
      <p:sp>
        <p:nvSpPr>
          <p:cNvPr id="4" name="Rounded Rectangle 12">
            <a:extLst>
              <a:ext uri="{FF2B5EF4-FFF2-40B4-BE49-F238E27FC236}">
                <a16:creationId xmlns="" xmlns:a16="http://schemas.microsoft.com/office/drawing/2014/main" id="{0DE6BCD1-EB35-E41C-FBC5-0E4992344054}"/>
              </a:ext>
            </a:extLst>
          </p:cNvPr>
          <p:cNvSpPr/>
          <p:nvPr/>
        </p:nvSpPr>
        <p:spPr>
          <a:xfrm>
            <a:off x="742951" y="2876550"/>
            <a:ext cx="10753724" cy="1181100"/>
          </a:xfrm>
          <a:prstGeom prst="roundRect">
            <a:avLst/>
          </a:prstGeom>
          <a:solidFill>
            <a:schemeClr val="bg1">
              <a:lumMod val="95000"/>
            </a:schemeClr>
          </a:solidFill>
          <a:ln w="76200" cap="flat" cmpd="sng" algn="ctr">
            <a:solidFill>
              <a:srgbClr val="E456B1"/>
            </a:solidFill>
            <a:prstDash val="lgDashDot"/>
            <a:miter lim="800000"/>
          </a:ln>
          <a:effectLst/>
        </p:spPr>
        <p:txBody>
          <a:bodyPr rtlCol="0" anchor="ctr"/>
          <a:lstStyle/>
          <a:p>
            <a:pPr marL="0" marR="0" algn="ctr">
              <a:lnSpc>
                <a:spcPct val="115000"/>
              </a:lnSpc>
              <a:spcBef>
                <a:spcPts val="0"/>
              </a:spcBef>
              <a:spcAft>
                <a:spcPts val="0"/>
              </a:spcAft>
              <a:tabLst>
                <a:tab pos="156845" algn="l"/>
              </a:tabLs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giá</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trị</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biểu</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dấu</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thì</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tiên</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phép</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pt-BR"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 xmlns:a16="http://schemas.microsoft.com/office/drawing/2014/main" id="{E1B703DD-7F52-5F42-24D1-7001BA96F286}"/>
              </a:ext>
            </a:extLst>
          </p:cNvPr>
          <p:cNvSpPr txBox="1"/>
          <p:nvPr/>
        </p:nvSpPr>
        <p:spPr>
          <a:xfrm>
            <a:off x="653819" y="23280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57 670 - 32 306</a:t>
            </a:r>
          </a:p>
          <a:p>
            <a:pPr>
              <a:lnSpc>
                <a:spcPct val="114000"/>
              </a:lnSpc>
              <a:spcAft>
                <a:spcPts val="0"/>
              </a:spcAft>
            </a:pPr>
            <a:r>
              <a:rPr lang="pt-BR" sz="4400" b="1" dirty="0">
                <a:latin typeface="Calibri" panose="020F0502020204030204" pitchFamily="34" charset="0"/>
                <a:cs typeface="Calibri" panose="020F0502020204030204" pitchFamily="34" charset="0"/>
              </a:rPr>
              <a:t>= 25 364</a:t>
            </a:r>
            <a:endParaRPr lang="en-US" sz="44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 xmlns:a16="http://schemas.microsoft.com/office/drawing/2014/main" id="{E7DC7D4A-67EA-E8A8-3F6D-2628868585F8}"/>
              </a:ext>
            </a:extLst>
          </p:cNvPr>
          <p:cNvSpPr txBox="1"/>
          <p:nvPr/>
        </p:nvSpPr>
        <p:spPr>
          <a:xfrm>
            <a:off x="7016519" y="22899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24 140 + 2760</a:t>
            </a:r>
          </a:p>
          <a:p>
            <a:pPr>
              <a:lnSpc>
                <a:spcPct val="114000"/>
              </a:lnSpc>
              <a:spcAft>
                <a:spcPts val="0"/>
              </a:spcAft>
            </a:pPr>
            <a:r>
              <a:rPr lang="pt-BR" sz="4400" b="1" dirty="0">
                <a:latin typeface="Calibri" panose="020F0502020204030204" pitchFamily="34" charset="0"/>
                <a:cs typeface="Calibri" panose="020F0502020204030204" pitchFamily="34" charset="0"/>
              </a:rPr>
              <a:t>= 26 900</a:t>
            </a:r>
            <a:endParaRPr lang="en-US"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7331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500"/>
                                        <p:tgtEl>
                                          <p:spTgt spid="22">
                                            <p:txEl>
                                              <p:pRg st="1" end="1"/>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xEl>
                                              <p:pRg st="1" end="1"/>
                                            </p:txEl>
                                          </p:spTgt>
                                        </p:tgtEl>
                                        <p:attrNameLst>
                                          <p:attrName>style.visibility</p:attrName>
                                        </p:attrNameLst>
                                      </p:cBhvr>
                                      <p:to>
                                        <p:strVal val="visible"/>
                                      </p:to>
                                    </p:set>
                                    <p:animEffect transition="in" filter="fade">
                                      <p:cBhvr>
                                        <p:cTn id="65" dur="500"/>
                                        <p:tgtEl>
                                          <p:spTgt spid="35">
                                            <p:txEl>
                                              <p:pRg st="1" end="1"/>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2" grpId="0" animBg="1"/>
      <p:bldP spid="3" grpId="0" animBg="1"/>
      <p:bldP spid="4" grpId="0" animBg="1"/>
      <p:bldP spid="4" grpId="1" animBg="1"/>
      <p:bldP spid="22" grpId="0" build="p"/>
      <p:bldP spid="3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8" name="TextBox 7">
            <a:extLst>
              <a:ext uri="{FF2B5EF4-FFF2-40B4-BE49-F238E27FC236}">
                <a16:creationId xmlns="" xmlns:a16="http://schemas.microsoft.com/office/drawing/2014/main" id="{2C21BEAD-C8D6-58F3-A6AE-9996D3630B87}"/>
              </a:ext>
            </a:extLst>
          </p:cNvPr>
          <p:cNvSpPr txBox="1"/>
          <p:nvPr/>
        </p:nvSpPr>
        <p:spPr>
          <a:xfrm>
            <a:off x="1371600" y="320041"/>
            <a:ext cx="10039350" cy="1938992"/>
          </a:xfrm>
          <a:prstGeom prst="rect">
            <a:avLst/>
          </a:prstGeom>
          <a:noFill/>
        </p:spPr>
        <p:txBody>
          <a:bodyPr wrap="square" rtlCol="0">
            <a:spAutoFit/>
          </a:bodyPr>
          <a:lstStyle/>
          <a:p>
            <a:pPr lvl="0" algn="just"/>
            <a:r>
              <a:rPr lang="vi-VN" sz="3000" b="1" dirty="0">
                <a:solidFill>
                  <a:prstClr val="black"/>
                </a:solidFill>
                <a:latin typeface="Calibri" panose="020F0502020204030204" pitchFamily="34" charset="0"/>
                <a:cs typeface="Calibri" panose="020F0502020204030204" pitchFamily="34" charset="0"/>
              </a:rPr>
              <a:t>Giá một hộp bút là 16 500 đồng, giá một ba lô học sinh nhiều hơn giá một hộp bút là 82 500 đồng. Mẹ mua cho An một hộp bút và một ba lô học sinh. Hỏi mẹ của An phải trả người bán hàng bao nhiêu tiền?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TextBox 48">
            <a:extLst>
              <a:ext uri="{FF2B5EF4-FFF2-40B4-BE49-F238E27FC236}">
                <a16:creationId xmlns="" xmlns:a16="http://schemas.microsoft.com/office/drawing/2014/main" id="{B6921191-FEC5-7290-DEA8-B39817661B2C}"/>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Hộp</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bút</a:t>
            </a:r>
            <a:endParaRPr lang="en-US" sz="4000" b="1" dirty="0">
              <a:solidFill>
                <a:srgbClr val="016D16"/>
              </a:solidFill>
              <a:cs typeface="Calibri" panose="020F0502020204030204" pitchFamily="34" charset="0"/>
            </a:endParaRPr>
          </a:p>
        </p:txBody>
      </p:sp>
      <p:grpSp>
        <p:nvGrpSpPr>
          <p:cNvPr id="50" name="Group 49">
            <a:extLst>
              <a:ext uri="{FF2B5EF4-FFF2-40B4-BE49-F238E27FC236}">
                <a16:creationId xmlns="" xmlns:a16="http://schemas.microsoft.com/office/drawing/2014/main" id="{BCA57B78-5BD1-F365-E1F9-7DE44DDCC20F}"/>
              </a:ext>
            </a:extLst>
          </p:cNvPr>
          <p:cNvGrpSpPr/>
          <p:nvPr/>
        </p:nvGrpSpPr>
        <p:grpSpPr>
          <a:xfrm>
            <a:off x="2521526" y="3915888"/>
            <a:ext cx="1895175" cy="399872"/>
            <a:chOff x="3276600" y="3124200"/>
            <a:chExt cx="3505200" cy="399872"/>
          </a:xfrm>
        </p:grpSpPr>
        <p:cxnSp>
          <p:nvCxnSpPr>
            <p:cNvPr id="51" name="Straight Connector 50">
              <a:extLst>
                <a:ext uri="{FF2B5EF4-FFF2-40B4-BE49-F238E27FC236}">
                  <a16:creationId xmlns="" xmlns:a16="http://schemas.microsoft.com/office/drawing/2014/main" id="{C078FD88-5D4A-ACF9-D21A-D9B9525DD1F8}"/>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2" name="Straight Connector 51">
              <a:extLst>
                <a:ext uri="{FF2B5EF4-FFF2-40B4-BE49-F238E27FC236}">
                  <a16:creationId xmlns="" xmlns:a16="http://schemas.microsoft.com/office/drawing/2014/main" id="{58ABF39F-6BB7-4553-C1B1-71EE407A95E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53" name="Straight Connector 52">
              <a:extLst>
                <a:ext uri="{FF2B5EF4-FFF2-40B4-BE49-F238E27FC236}">
                  <a16:creationId xmlns="" xmlns:a16="http://schemas.microsoft.com/office/drawing/2014/main" id="{FED7A913-F4A6-22DF-F666-4B351B5CD669}"/>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54" name="Right Brace 53">
            <a:extLst>
              <a:ext uri="{FF2B5EF4-FFF2-40B4-BE49-F238E27FC236}">
                <a16:creationId xmlns="" xmlns:a16="http://schemas.microsoft.com/office/drawing/2014/main" id="{23B810AE-9136-C33D-CEA0-929068FB815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55" name="TextBox 54">
            <a:extLst>
              <a:ext uri="{FF2B5EF4-FFF2-40B4-BE49-F238E27FC236}">
                <a16:creationId xmlns="" xmlns:a16="http://schemas.microsoft.com/office/drawing/2014/main" id="{168C0C35-4BBA-FB68-5538-EAE464E6585C}"/>
              </a:ext>
            </a:extLst>
          </p:cNvPr>
          <p:cNvSpPr txBox="1"/>
          <p:nvPr/>
        </p:nvSpPr>
        <p:spPr>
          <a:xfrm>
            <a:off x="2397401" y="2995115"/>
            <a:ext cx="2165797"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15 500 đ</a:t>
            </a:r>
          </a:p>
        </p:txBody>
      </p:sp>
      <p:sp>
        <p:nvSpPr>
          <p:cNvPr id="56" name="TextBox 55">
            <a:extLst>
              <a:ext uri="{FF2B5EF4-FFF2-40B4-BE49-F238E27FC236}">
                <a16:creationId xmlns="" xmlns:a16="http://schemas.microsoft.com/office/drawing/2014/main" id="{DBC65099-6674-5AE9-81A1-F06CF6A37B62}"/>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Ba </a:t>
            </a:r>
            <a:r>
              <a:rPr lang="en-US" sz="4000" b="1" dirty="0" err="1">
                <a:solidFill>
                  <a:srgbClr val="016D16"/>
                </a:solidFill>
                <a:cs typeface="Calibri" panose="020F0502020204030204" pitchFamily="34" charset="0"/>
              </a:rPr>
              <a:t>lô</a:t>
            </a:r>
            <a:endParaRPr lang="en-US" sz="4000" b="1" dirty="0">
              <a:solidFill>
                <a:srgbClr val="016D16"/>
              </a:solidFill>
              <a:cs typeface="Calibri" panose="020F0502020204030204" pitchFamily="34" charset="0"/>
            </a:endParaRPr>
          </a:p>
        </p:txBody>
      </p:sp>
      <p:grpSp>
        <p:nvGrpSpPr>
          <p:cNvPr id="57" name="Group 56">
            <a:extLst>
              <a:ext uri="{FF2B5EF4-FFF2-40B4-BE49-F238E27FC236}">
                <a16:creationId xmlns="" xmlns:a16="http://schemas.microsoft.com/office/drawing/2014/main" id="{5AED6210-C1C6-006A-2263-029DD2BD2DB6}"/>
              </a:ext>
            </a:extLst>
          </p:cNvPr>
          <p:cNvGrpSpPr/>
          <p:nvPr/>
        </p:nvGrpSpPr>
        <p:grpSpPr>
          <a:xfrm>
            <a:off x="2521525" y="5054237"/>
            <a:ext cx="5890021" cy="399871"/>
            <a:chOff x="3276600" y="3124200"/>
            <a:chExt cx="3505200" cy="399872"/>
          </a:xfrm>
        </p:grpSpPr>
        <p:cxnSp>
          <p:nvCxnSpPr>
            <p:cNvPr id="58" name="Straight Connector 57">
              <a:extLst>
                <a:ext uri="{FF2B5EF4-FFF2-40B4-BE49-F238E27FC236}">
                  <a16:creationId xmlns="" xmlns:a16="http://schemas.microsoft.com/office/drawing/2014/main" id="{EB4204E5-F3B3-7D5B-723F-A118C0FDF0B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9" name="Straight Connector 58">
              <a:extLst>
                <a:ext uri="{FF2B5EF4-FFF2-40B4-BE49-F238E27FC236}">
                  <a16:creationId xmlns="" xmlns:a16="http://schemas.microsoft.com/office/drawing/2014/main" id="{20355E36-225A-0519-AA4A-6DBD0BB53C6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60" name="Straight Connector 59">
              <a:extLst>
                <a:ext uri="{FF2B5EF4-FFF2-40B4-BE49-F238E27FC236}">
                  <a16:creationId xmlns="" xmlns:a16="http://schemas.microsoft.com/office/drawing/2014/main" id="{357632A5-5FA9-9DF0-066B-882645A5ACB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61" name="Straight Connector 60">
            <a:extLst>
              <a:ext uri="{FF2B5EF4-FFF2-40B4-BE49-F238E27FC236}">
                <a16:creationId xmlns="" xmlns:a16="http://schemas.microsoft.com/office/drawing/2014/main" id="{5D779AE0-4661-B061-5DE2-35FE012289C4}"/>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62" name="Right Brace 61">
            <a:extLst>
              <a:ext uri="{FF2B5EF4-FFF2-40B4-BE49-F238E27FC236}">
                <a16:creationId xmlns="" xmlns:a16="http://schemas.microsoft.com/office/drawing/2014/main" id="{9818FC4E-3D49-CE83-E3EE-93216F40CF13}"/>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63" name="TextBox 62">
            <a:extLst>
              <a:ext uri="{FF2B5EF4-FFF2-40B4-BE49-F238E27FC236}">
                <a16:creationId xmlns="" xmlns:a16="http://schemas.microsoft.com/office/drawing/2014/main" id="{1F178925-6639-D691-1602-C7D0442D944D}"/>
              </a:ext>
            </a:extLst>
          </p:cNvPr>
          <p:cNvSpPr txBox="1"/>
          <p:nvPr/>
        </p:nvSpPr>
        <p:spPr>
          <a:xfrm>
            <a:off x="5425809" y="4131543"/>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82 500 đ</a:t>
            </a:r>
          </a:p>
        </p:txBody>
      </p:sp>
      <p:sp>
        <p:nvSpPr>
          <p:cNvPr id="64" name="Right Brace 63">
            <a:extLst>
              <a:ext uri="{FF2B5EF4-FFF2-40B4-BE49-F238E27FC236}">
                <a16:creationId xmlns="" xmlns:a16="http://schemas.microsoft.com/office/drawing/2014/main" id="{BB42E0DA-7216-D35F-3DA8-DDA48180D960}"/>
              </a:ext>
            </a:extLst>
          </p:cNvPr>
          <p:cNvSpPr/>
          <p:nvPr/>
        </p:nvSpPr>
        <p:spPr>
          <a:xfrm rot="16200000">
            <a:off x="3284181" y="2945835"/>
            <a:ext cx="338912" cy="1849929"/>
          </a:xfrm>
          <a:prstGeom prst="rightBrace">
            <a:avLst>
              <a:gd name="adj1" fmla="val 6744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grpSp>
        <p:nvGrpSpPr>
          <p:cNvPr id="65" name="Group 64">
            <a:extLst>
              <a:ext uri="{FF2B5EF4-FFF2-40B4-BE49-F238E27FC236}">
                <a16:creationId xmlns="" xmlns:a16="http://schemas.microsoft.com/office/drawing/2014/main" id="{5A7CEC70-FB43-BED4-C27B-C68349CFEA84}"/>
              </a:ext>
            </a:extLst>
          </p:cNvPr>
          <p:cNvGrpSpPr/>
          <p:nvPr/>
        </p:nvGrpSpPr>
        <p:grpSpPr>
          <a:xfrm>
            <a:off x="9127281" y="3990564"/>
            <a:ext cx="2090270" cy="844924"/>
            <a:chOff x="9225168" y="3265008"/>
            <a:chExt cx="2090270" cy="844924"/>
          </a:xfrm>
        </p:grpSpPr>
        <p:sp>
          <p:nvSpPr>
            <p:cNvPr id="66" name="TextBox 65">
              <a:extLst>
                <a:ext uri="{FF2B5EF4-FFF2-40B4-BE49-F238E27FC236}">
                  <a16:creationId xmlns="" xmlns:a16="http://schemas.microsoft.com/office/drawing/2014/main" id="{ECC465C3-5C28-D195-D7B8-575582EEFC3A}"/>
                </a:ext>
              </a:extLst>
            </p:cNvPr>
            <p:cNvSpPr txBox="1"/>
            <p:nvPr/>
          </p:nvSpPr>
          <p:spPr>
            <a:xfrm>
              <a:off x="9639037" y="3284959"/>
              <a:ext cx="1676401" cy="707886"/>
            </a:xfrm>
            <a:prstGeom prst="rect">
              <a:avLst/>
            </a:prstGeom>
            <a:noFill/>
          </p:spPr>
          <p:txBody>
            <a:bodyPr wrap="square" rtlCol="0">
              <a:spAutoFit/>
            </a:bodyPr>
            <a:lstStyle/>
            <a:p>
              <a:pPr algn="ctr">
                <a:defRPr/>
              </a:pPr>
              <a:r>
                <a:rPr lang="en-US" sz="4000" b="1" dirty="0" err="1">
                  <a:solidFill>
                    <a:srgbClr val="FC6E51">
                      <a:lumMod val="75000"/>
                    </a:srgbClr>
                  </a:solidFill>
                  <a:cs typeface="Calibri" panose="020F0502020204030204" pitchFamily="34" charset="0"/>
                </a:rPr>
                <a:t>đồng</a:t>
              </a:r>
              <a:endParaRPr lang="en-US" sz="4000" b="1" dirty="0">
                <a:solidFill>
                  <a:srgbClr val="FC6E51">
                    <a:lumMod val="75000"/>
                  </a:srgbClr>
                </a:solidFill>
                <a:cs typeface="Calibri" panose="020F0502020204030204" pitchFamily="34" charset="0"/>
              </a:endParaRPr>
            </a:p>
          </p:txBody>
        </p:sp>
        <p:pic>
          <p:nvPicPr>
            <p:cNvPr id="67" name="Picture 66">
              <a:extLst>
                <a:ext uri="{FF2B5EF4-FFF2-40B4-BE49-F238E27FC236}">
                  <a16:creationId xmlns="" xmlns:a16="http://schemas.microsoft.com/office/drawing/2014/main" id="{FF5AFBCE-7964-E1FE-C4D1-A245BC7598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41" t="3436" r="43750" b="26667"/>
            <a:stretch/>
          </p:blipFill>
          <p:spPr>
            <a:xfrm>
              <a:off x="9225168" y="3265008"/>
              <a:ext cx="573969" cy="844924"/>
            </a:xfrm>
            <a:prstGeom prst="rect">
              <a:avLst/>
            </a:prstGeom>
          </p:spPr>
        </p:pic>
      </p:grpSp>
      <p:sp>
        <p:nvSpPr>
          <p:cNvPr id="72" name="TextBox 71">
            <a:extLst>
              <a:ext uri="{FF2B5EF4-FFF2-40B4-BE49-F238E27FC236}">
                <a16:creationId xmlns="" xmlns:a16="http://schemas.microsoft.com/office/drawing/2014/main" id="{1C8C96DA-D64D-4136-B474-717432C35E0A}"/>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73" name="Picture 72">
            <a:extLst>
              <a:ext uri="{FF2B5EF4-FFF2-40B4-BE49-F238E27FC236}">
                <a16:creationId xmlns="" xmlns:a16="http://schemas.microsoft.com/office/drawing/2014/main" id="{B473F8AE-29A6-7AA2-36D7-CAC1DE226B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05357" flipV="1">
            <a:off x="4952982" y="3379202"/>
            <a:ext cx="2637507" cy="974187"/>
          </a:xfrm>
          <a:prstGeom prst="rect">
            <a:avLst/>
          </a:prstGeom>
          <a:ln>
            <a:noFill/>
          </a:ln>
        </p:spPr>
      </p:pic>
      <p:pic>
        <p:nvPicPr>
          <p:cNvPr id="74" name="Picture 73">
            <a:extLst>
              <a:ext uri="{FF2B5EF4-FFF2-40B4-BE49-F238E27FC236}">
                <a16:creationId xmlns="" xmlns:a16="http://schemas.microsoft.com/office/drawing/2014/main" id="{6B0E3496-85FB-1259-B8FE-655424EC1A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14" t="19081" r="54495" b="25940"/>
          <a:stretch/>
        </p:blipFill>
        <p:spPr>
          <a:xfrm>
            <a:off x="6276271" y="2850296"/>
            <a:ext cx="794971" cy="848033"/>
          </a:xfrm>
          <a:prstGeom prst="rect">
            <a:avLst/>
          </a:prstGeom>
        </p:spPr>
      </p:pic>
      <p:sp>
        <p:nvSpPr>
          <p:cNvPr id="77" name="Right Brace 76">
            <a:extLst>
              <a:ext uri="{FF2B5EF4-FFF2-40B4-BE49-F238E27FC236}">
                <a16:creationId xmlns="" xmlns:a16="http://schemas.microsoft.com/office/drawing/2014/main" id="{D5193441-82F4-8C3D-295D-BDC732701178}"/>
              </a:ext>
            </a:extLst>
          </p:cNvPr>
          <p:cNvSpPr/>
          <p:nvPr/>
        </p:nvSpPr>
        <p:spPr>
          <a:xfrm rot="16200000" flipH="1">
            <a:off x="5163172" y="2753410"/>
            <a:ext cx="546934" cy="5793408"/>
          </a:xfrm>
          <a:prstGeom prst="rightBrace">
            <a:avLst>
              <a:gd name="adj1" fmla="val 41059"/>
              <a:gd name="adj2" fmla="val 4933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8" name="Group 77">
            <a:extLst>
              <a:ext uri="{FF2B5EF4-FFF2-40B4-BE49-F238E27FC236}">
                <a16:creationId xmlns="" xmlns:a16="http://schemas.microsoft.com/office/drawing/2014/main" id="{7B85C3EA-D43F-0791-5A90-800683E8B701}"/>
              </a:ext>
            </a:extLst>
          </p:cNvPr>
          <p:cNvGrpSpPr/>
          <p:nvPr/>
        </p:nvGrpSpPr>
        <p:grpSpPr>
          <a:xfrm>
            <a:off x="5115173" y="5935665"/>
            <a:ext cx="1509286" cy="707886"/>
            <a:chOff x="9522880" y="3469816"/>
            <a:chExt cx="1509286" cy="707886"/>
          </a:xfrm>
        </p:grpSpPr>
        <p:sp>
          <p:nvSpPr>
            <p:cNvPr id="79" name="TextBox 78">
              <a:extLst>
                <a:ext uri="{FF2B5EF4-FFF2-40B4-BE49-F238E27FC236}">
                  <a16:creationId xmlns="" xmlns:a16="http://schemas.microsoft.com/office/drawing/2014/main" id="{2001BCF8-424C-E59F-4C21-AEB00F8C36CC}"/>
                </a:ext>
              </a:extLst>
            </p:cNvPr>
            <p:cNvSpPr txBox="1"/>
            <p:nvPr/>
          </p:nvSpPr>
          <p:spPr>
            <a:xfrm>
              <a:off x="9537516" y="3469816"/>
              <a:ext cx="149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  </a:t>
              </a:r>
              <a:r>
                <a:rPr lang="en-US" sz="4000" b="1" dirty="0" err="1">
                  <a:solidFill>
                    <a:srgbClr val="FC6E51">
                      <a:lumMod val="75000"/>
                    </a:srgbClr>
                  </a:solidFill>
                  <a:latin typeface="Calibri" panose="020F0502020204030204" pitchFamily="34" charset="0"/>
                  <a:cs typeface="Calibri" panose="020F0502020204030204" pitchFamily="34" charset="0"/>
                </a:rPr>
                <a:t>đồng</a:t>
              </a:r>
              <a:endPar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80" name="Picture 79">
              <a:extLst>
                <a:ext uri="{FF2B5EF4-FFF2-40B4-BE49-F238E27FC236}">
                  <a16:creationId xmlns="" xmlns:a16="http://schemas.microsoft.com/office/drawing/2014/main" id="{E9C478A8-5E0B-141B-4855-F2247EDB7A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541" t="3436" r="43750" b="26667"/>
            <a:stretch/>
          </p:blipFill>
          <p:spPr>
            <a:xfrm>
              <a:off x="9522880" y="3517881"/>
              <a:ext cx="404756" cy="595830"/>
            </a:xfrm>
            <a:prstGeom prst="rect">
              <a:avLst/>
            </a:prstGeom>
          </p:spPr>
        </p:pic>
      </p:grpSp>
    </p:spTree>
    <p:extLst>
      <p:ext uri="{BB962C8B-B14F-4D97-AF65-F5344CB8AC3E}">
        <p14:creationId xmlns:p14="http://schemas.microsoft.com/office/powerpoint/2010/main" val="76270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down)">
                                      <p:cBhvr>
                                        <p:cTn id="61" dur="500"/>
                                        <p:tgtEl>
                                          <p:spTgt spid="77"/>
                                        </p:tgtEl>
                                      </p:cBhvr>
                                    </p:animEffect>
                                  </p:childTnLst>
                                </p:cTn>
                              </p:par>
                              <p:par>
                                <p:cTn id="62" presetID="22" presetClass="entr" presetSubtype="4"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22" presetClass="entr" presetSubtype="4"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p:bldP spid="56" grpId="0"/>
      <p:bldP spid="62" grpId="0" animBg="1"/>
      <p:bldP spid="63" grpId="0"/>
      <p:bldP spid="64" grpId="0" animBg="1"/>
      <p:bldP spid="72" grpId="0"/>
      <p:bldP spid="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 xmlns:a16="http://schemas.microsoft.com/office/drawing/2014/main" id="{512C8C89-427E-BFEF-6D6E-45588443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25" y="-381000"/>
            <a:ext cx="16137025" cy="7626259"/>
          </a:xfrm>
          <a:prstGeom prst="rect">
            <a:avLst/>
          </a:prstGeom>
        </p:spPr>
      </p:pic>
      <p:sp>
        <p:nvSpPr>
          <p:cNvPr id="10" name="TextBox 9">
            <a:extLst>
              <a:ext uri="{FF2B5EF4-FFF2-40B4-BE49-F238E27FC236}">
                <a16:creationId xmlns="" xmlns:a16="http://schemas.microsoft.com/office/drawing/2014/main" id="{F1CEE460-CA3B-0D04-D46D-944B947E6379}"/>
              </a:ext>
            </a:extLst>
          </p:cNvPr>
          <p:cNvSpPr txBox="1"/>
          <p:nvPr/>
        </p:nvSpPr>
        <p:spPr>
          <a:xfrm>
            <a:off x="1106424" y="1869322"/>
            <a:ext cx="10332719" cy="3477875"/>
          </a:xfrm>
          <a:prstGeom prst="rect">
            <a:avLst/>
          </a:prstGeom>
          <a:noFill/>
        </p:spPr>
        <p:txBody>
          <a:bodyPr wrap="square" rtlCol="0">
            <a:spAutoFit/>
          </a:bodyPr>
          <a:lstStyle/>
          <a:p>
            <a:pPr lvl="0" algn="ctr">
              <a:defRPr/>
            </a:pPr>
            <a:r>
              <a:rPr lang="vi-VN" sz="4400" b="1" dirty="0">
                <a:solidFill>
                  <a:srgbClr val="016D16"/>
                </a:solidFill>
                <a:latin typeface="Calibri" panose="020F0502020204030204" pitchFamily="34" charset="0"/>
                <a:cs typeface="Calibri" panose="020F0502020204030204" pitchFamily="34" charset="0"/>
              </a:rPr>
              <a:t>Giá tiền một ba lô học sinh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+ 62 500 = 79 000 (đồng)</a:t>
            </a:r>
          </a:p>
          <a:p>
            <a:pPr lvl="0" algn="ctr">
              <a:defRPr/>
            </a:pPr>
            <a:r>
              <a:rPr lang="vi-VN" sz="4400" b="1" dirty="0">
                <a:solidFill>
                  <a:srgbClr val="016D16"/>
                </a:solidFill>
                <a:latin typeface="Calibri" panose="020F0502020204030204" pitchFamily="34" charset="0"/>
                <a:cs typeface="Calibri" panose="020F0502020204030204" pitchFamily="34" charset="0"/>
              </a:rPr>
              <a:t>Mẹ An phải trả người bán hàng số tiền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+ 79 000 = 95 500 (đồng)</a:t>
            </a:r>
          </a:p>
          <a:p>
            <a:pPr lvl="0" algn="r">
              <a:defRPr/>
            </a:pPr>
            <a:r>
              <a:rPr lang="vi-VN" sz="4400" b="1" dirty="0">
                <a:solidFill>
                  <a:srgbClr val="016D16"/>
                </a:solidFill>
                <a:latin typeface="Calibri" panose="020F0502020204030204" pitchFamily="34" charset="0"/>
                <a:cs typeface="Calibri" panose="020F0502020204030204" pitchFamily="34" charset="0"/>
              </a:rPr>
              <a:t>Đáp số: 95 000 đồng.</a:t>
            </a:r>
            <a:endParaRPr kumimoji="0" lang="en-US" sz="44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 xmlns:a16="http://schemas.microsoft.com/office/drawing/2014/main" id="{4B161BCF-1CDF-E906-B95F-E94C98200AC3}"/>
              </a:ext>
            </a:extLst>
          </p:cNvPr>
          <p:cNvPicPr>
            <a:picLocks noChangeAspect="1"/>
          </p:cNvPicPr>
          <p:nvPr/>
        </p:nvPicPr>
        <p:blipFill>
          <a:blip r:embed="rId4"/>
          <a:stretch>
            <a:fillRect/>
          </a:stretch>
        </p:blipFill>
        <p:spPr>
          <a:xfrm>
            <a:off x="4803000" y="390098"/>
            <a:ext cx="2725148" cy="1048603"/>
          </a:xfrm>
          <a:prstGeom prst="rect">
            <a:avLst/>
          </a:prstGeom>
        </p:spPr>
      </p:pic>
    </p:spTree>
    <p:extLst>
      <p:ext uri="{BB962C8B-B14F-4D97-AF65-F5344CB8AC3E}">
        <p14:creationId xmlns:p14="http://schemas.microsoft.com/office/powerpoint/2010/main" val="367897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pic>
        <p:nvPicPr>
          <p:cNvPr id="29" name="Picture 28">
            <a:extLst>
              <a:ext uri="{FF2B5EF4-FFF2-40B4-BE49-F238E27FC236}">
                <a16:creationId xmlns="" xmlns:a16="http://schemas.microsoft.com/office/drawing/2014/main" id="{BCE28971-584C-4731-BA16-82B299EBA8BC}"/>
              </a:ext>
            </a:extLst>
          </p:cNvPr>
          <p:cNvPicPr>
            <a:picLocks noChangeAspect="1"/>
          </p:cNvPicPr>
          <p:nvPr/>
        </p:nvPicPr>
        <p:blipFill>
          <a:blip r:embed="rId8"/>
          <a:stretch>
            <a:fillRect/>
          </a:stretch>
        </p:blipFill>
        <p:spPr>
          <a:xfrm>
            <a:off x="2070119" y="1311638"/>
            <a:ext cx="6968332" cy="4298053"/>
          </a:xfrm>
          <a:prstGeom prst="rect">
            <a:avLst/>
          </a:prstGeom>
        </p:spPr>
      </p:pic>
    </p:spTree>
    <p:extLst>
      <p:ext uri="{BB962C8B-B14F-4D97-AF65-F5344CB8AC3E}">
        <p14:creationId xmlns:p14="http://schemas.microsoft.com/office/powerpoint/2010/main" val="72119568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BDCDFBC-FE33-4DE6-9825-1A891CCBEFEC}"/>
              </a:ext>
            </a:extLst>
          </p:cNvPr>
          <p:cNvPicPr>
            <a:picLocks noChangeAspect="1"/>
          </p:cNvPicPr>
          <p:nvPr/>
        </p:nvPicPr>
        <p:blipFill>
          <a:blip r:embed="rId13"/>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 xmlns:a16="http://schemas.microsoft.com/office/drawing/2014/main" id="{94C9C3B8-D1DF-4F56-86A8-D48D930B7D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5"/>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8"/>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2413928" y="3028902"/>
            <a:ext cx="609600" cy="609600"/>
          </a:xfrm>
          <a:prstGeom prst="rect">
            <a:avLst/>
          </a:prstGeom>
        </p:spPr>
      </p:pic>
      <p:sp>
        <p:nvSpPr>
          <p:cNvPr id="13" name="Rectangle 12">
            <a:extLst>
              <a:ext uri="{FF2B5EF4-FFF2-40B4-BE49-F238E27FC236}">
                <a16:creationId xmlns=""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1"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3617843" y="395641"/>
            <a:ext cx="6698973" cy="1173546"/>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So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sánh</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9 899 ..?.. 10 000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&lt;</a:t>
            </a: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4544704" y="252883"/>
            <a:ext cx="6746148"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Làm</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11 927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đến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12 000</a:t>
            </a: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2842591" y="446583"/>
            <a:ext cx="8716618"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75 580 = 70 000 +…?..</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+ 500 + 80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5 000</a:t>
            </a: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29" name="任意多边形: 形状 59">
            <a:extLst>
              <a:ext uri="{FF2B5EF4-FFF2-40B4-BE49-F238E27FC236}">
                <a16:creationId xmlns="" xmlns:a16="http://schemas.microsoft.com/office/drawing/2014/main" id="{9E660234-CF3B-4EFA-8D2C-0B246F8D6D14}"/>
              </a:ext>
            </a:extLst>
          </p:cNvPr>
          <p:cNvSpPr/>
          <p:nvPr/>
        </p:nvSpPr>
        <p:spPr>
          <a:xfrm>
            <a:off x="1965434" y="1324220"/>
            <a:ext cx="8261131" cy="4409830"/>
          </a:xfrm>
          <a:custGeom>
            <a:avLst/>
            <a:gdLst>
              <a:gd name="connsiteX0" fmla="*/ 0 w 8261131"/>
              <a:gd name="connsiteY0" fmla="*/ 734972 h 4409830"/>
              <a:gd name="connsiteX1" fmla="*/ 734972 w 8261131"/>
              <a:gd name="connsiteY1" fmla="*/ 0 h 4409830"/>
              <a:gd name="connsiteX2" fmla="*/ 1300904 w 8261131"/>
              <a:gd name="connsiteY2" fmla="*/ 0 h 4409830"/>
              <a:gd name="connsiteX3" fmla="*/ 1866837 w 8261131"/>
              <a:gd name="connsiteY3" fmla="*/ 0 h 4409830"/>
              <a:gd name="connsiteX4" fmla="*/ 2568592 w 8261131"/>
              <a:gd name="connsiteY4" fmla="*/ 0 h 4409830"/>
              <a:gd name="connsiteX5" fmla="*/ 3202437 w 8261131"/>
              <a:gd name="connsiteY5" fmla="*/ 0 h 4409830"/>
              <a:gd name="connsiteX6" fmla="*/ 3768369 w 8261131"/>
              <a:gd name="connsiteY6" fmla="*/ 0 h 4409830"/>
              <a:gd name="connsiteX7" fmla="*/ 4402213 w 8261131"/>
              <a:gd name="connsiteY7" fmla="*/ 0 h 4409830"/>
              <a:gd name="connsiteX8" fmla="*/ 4764410 w 8261131"/>
              <a:gd name="connsiteY8" fmla="*/ 0 h 4409830"/>
              <a:gd name="connsiteX9" fmla="*/ 5262430 w 8261131"/>
              <a:gd name="connsiteY9" fmla="*/ 0 h 4409830"/>
              <a:gd name="connsiteX10" fmla="*/ 5896274 w 8261131"/>
              <a:gd name="connsiteY10" fmla="*/ 0 h 4409830"/>
              <a:gd name="connsiteX11" fmla="*/ 6326383 w 8261131"/>
              <a:gd name="connsiteY11" fmla="*/ 0 h 4409830"/>
              <a:gd name="connsiteX12" fmla="*/ 6824403 w 8261131"/>
              <a:gd name="connsiteY12" fmla="*/ 0 h 4409830"/>
              <a:gd name="connsiteX13" fmla="*/ 7526159 w 8261131"/>
              <a:gd name="connsiteY13" fmla="*/ 0 h 4409830"/>
              <a:gd name="connsiteX14" fmla="*/ 8261131 w 8261131"/>
              <a:gd name="connsiteY14" fmla="*/ 734972 h 4409830"/>
              <a:gd name="connsiteX15" fmla="*/ 8261131 w 8261131"/>
              <a:gd name="connsiteY15" fmla="*/ 1322949 h 4409830"/>
              <a:gd name="connsiteX16" fmla="*/ 8261131 w 8261131"/>
              <a:gd name="connsiteY16" fmla="*/ 1852129 h 4409830"/>
              <a:gd name="connsiteX17" fmla="*/ 8261131 w 8261131"/>
              <a:gd name="connsiteY17" fmla="*/ 2381308 h 4409830"/>
              <a:gd name="connsiteX18" fmla="*/ 8261131 w 8261131"/>
              <a:gd name="connsiteY18" fmla="*/ 2881089 h 4409830"/>
              <a:gd name="connsiteX19" fmla="*/ 8261131 w 8261131"/>
              <a:gd name="connsiteY19" fmla="*/ 3674858 h 4409830"/>
              <a:gd name="connsiteX20" fmla="*/ 7526159 w 8261131"/>
              <a:gd name="connsiteY20" fmla="*/ 4409830 h 4409830"/>
              <a:gd name="connsiteX21" fmla="*/ 7028139 w 8261131"/>
              <a:gd name="connsiteY21" fmla="*/ 4409830 h 4409830"/>
              <a:gd name="connsiteX22" fmla="*/ 6598030 w 8261131"/>
              <a:gd name="connsiteY22" fmla="*/ 4409830 h 4409830"/>
              <a:gd name="connsiteX23" fmla="*/ 6167922 w 8261131"/>
              <a:gd name="connsiteY23" fmla="*/ 4409830 h 4409830"/>
              <a:gd name="connsiteX24" fmla="*/ 5669901 w 8261131"/>
              <a:gd name="connsiteY24" fmla="*/ 4409830 h 4409830"/>
              <a:gd name="connsiteX25" fmla="*/ 5171881 w 8261131"/>
              <a:gd name="connsiteY25" fmla="*/ 4409830 h 4409830"/>
              <a:gd name="connsiteX26" fmla="*/ 4538037 w 8261131"/>
              <a:gd name="connsiteY26" fmla="*/ 4409830 h 4409830"/>
              <a:gd name="connsiteX27" fmla="*/ 4107928 w 8261131"/>
              <a:gd name="connsiteY27" fmla="*/ 4409830 h 4409830"/>
              <a:gd name="connsiteX28" fmla="*/ 3609908 w 8261131"/>
              <a:gd name="connsiteY28" fmla="*/ 4409830 h 4409830"/>
              <a:gd name="connsiteX29" fmla="*/ 2976064 w 8261131"/>
              <a:gd name="connsiteY29" fmla="*/ 4409830 h 4409830"/>
              <a:gd name="connsiteX30" fmla="*/ 2613867 w 8261131"/>
              <a:gd name="connsiteY30" fmla="*/ 4409830 h 4409830"/>
              <a:gd name="connsiteX31" fmla="*/ 1912111 w 8261131"/>
              <a:gd name="connsiteY31" fmla="*/ 4409830 h 4409830"/>
              <a:gd name="connsiteX32" fmla="*/ 1346179 w 8261131"/>
              <a:gd name="connsiteY32" fmla="*/ 4409830 h 4409830"/>
              <a:gd name="connsiteX33" fmla="*/ 734972 w 8261131"/>
              <a:gd name="connsiteY33" fmla="*/ 4409830 h 4409830"/>
              <a:gd name="connsiteX34" fmla="*/ 0 w 8261131"/>
              <a:gd name="connsiteY34" fmla="*/ 3674858 h 4409830"/>
              <a:gd name="connsiteX35" fmla="*/ 0 w 8261131"/>
              <a:gd name="connsiteY35" fmla="*/ 3028083 h 4409830"/>
              <a:gd name="connsiteX36" fmla="*/ 0 w 8261131"/>
              <a:gd name="connsiteY36" fmla="*/ 2440106 h 4409830"/>
              <a:gd name="connsiteX37" fmla="*/ 0 w 8261131"/>
              <a:gd name="connsiteY37" fmla="*/ 1852129 h 4409830"/>
              <a:gd name="connsiteX38" fmla="*/ 0 w 8261131"/>
              <a:gd name="connsiteY38" fmla="*/ 1352348 h 4409830"/>
              <a:gd name="connsiteX39" fmla="*/ 0 w 8261131"/>
              <a:gd name="connsiteY39" fmla="*/ 734972 h 440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61131" h="4409830" fill="none" extrusionOk="0">
                <a:moveTo>
                  <a:pt x="0" y="734972"/>
                </a:moveTo>
                <a:cubicBezTo>
                  <a:pt x="36832" y="359121"/>
                  <a:pt x="210902" y="-20269"/>
                  <a:pt x="734972" y="0"/>
                </a:cubicBezTo>
                <a:cubicBezTo>
                  <a:pt x="991408" y="-826"/>
                  <a:pt x="1139917" y="52901"/>
                  <a:pt x="1300904" y="0"/>
                </a:cubicBezTo>
                <a:cubicBezTo>
                  <a:pt x="1461891" y="-52901"/>
                  <a:pt x="1584076" y="22598"/>
                  <a:pt x="1866837" y="0"/>
                </a:cubicBezTo>
                <a:cubicBezTo>
                  <a:pt x="2149598" y="-22598"/>
                  <a:pt x="2281174" y="33816"/>
                  <a:pt x="2568592" y="0"/>
                </a:cubicBezTo>
                <a:cubicBezTo>
                  <a:pt x="2856011" y="-33816"/>
                  <a:pt x="2920637" y="34168"/>
                  <a:pt x="3202437" y="0"/>
                </a:cubicBezTo>
                <a:cubicBezTo>
                  <a:pt x="3484238" y="-34168"/>
                  <a:pt x="3594650" y="25283"/>
                  <a:pt x="3768369" y="0"/>
                </a:cubicBezTo>
                <a:cubicBezTo>
                  <a:pt x="3942088" y="-25283"/>
                  <a:pt x="4185908" y="43696"/>
                  <a:pt x="4402213" y="0"/>
                </a:cubicBezTo>
                <a:cubicBezTo>
                  <a:pt x="4618518" y="-43696"/>
                  <a:pt x="4630111" y="11347"/>
                  <a:pt x="4764410" y="0"/>
                </a:cubicBezTo>
                <a:cubicBezTo>
                  <a:pt x="4898709" y="-11347"/>
                  <a:pt x="5061317" y="27849"/>
                  <a:pt x="5262430" y="0"/>
                </a:cubicBezTo>
                <a:cubicBezTo>
                  <a:pt x="5463543" y="-27849"/>
                  <a:pt x="5667323" y="46287"/>
                  <a:pt x="5896274" y="0"/>
                </a:cubicBezTo>
                <a:cubicBezTo>
                  <a:pt x="6125225" y="-46287"/>
                  <a:pt x="6205933" y="33261"/>
                  <a:pt x="6326383" y="0"/>
                </a:cubicBezTo>
                <a:cubicBezTo>
                  <a:pt x="6446833" y="-33261"/>
                  <a:pt x="6583317" y="33908"/>
                  <a:pt x="6824403" y="0"/>
                </a:cubicBezTo>
                <a:cubicBezTo>
                  <a:pt x="7065489" y="-33908"/>
                  <a:pt x="7204634" y="41631"/>
                  <a:pt x="7526159" y="0"/>
                </a:cubicBezTo>
                <a:cubicBezTo>
                  <a:pt x="7981635" y="-30067"/>
                  <a:pt x="8168991" y="367442"/>
                  <a:pt x="8261131" y="734972"/>
                </a:cubicBezTo>
                <a:cubicBezTo>
                  <a:pt x="8321820" y="1011803"/>
                  <a:pt x="8201927" y="1166431"/>
                  <a:pt x="8261131" y="1322949"/>
                </a:cubicBezTo>
                <a:cubicBezTo>
                  <a:pt x="8320335" y="1479467"/>
                  <a:pt x="8203763" y="1602752"/>
                  <a:pt x="8261131" y="1852129"/>
                </a:cubicBezTo>
                <a:cubicBezTo>
                  <a:pt x="8318499" y="2101506"/>
                  <a:pt x="8204533" y="2225843"/>
                  <a:pt x="8261131" y="2381308"/>
                </a:cubicBezTo>
                <a:cubicBezTo>
                  <a:pt x="8317729" y="2536773"/>
                  <a:pt x="8216098" y="2703053"/>
                  <a:pt x="8261131" y="2881089"/>
                </a:cubicBezTo>
                <a:cubicBezTo>
                  <a:pt x="8306164" y="3059125"/>
                  <a:pt x="8260367" y="3437292"/>
                  <a:pt x="8261131" y="3674858"/>
                </a:cubicBezTo>
                <a:cubicBezTo>
                  <a:pt x="8290068" y="4037679"/>
                  <a:pt x="7887156" y="4449384"/>
                  <a:pt x="7526159" y="4409830"/>
                </a:cubicBezTo>
                <a:cubicBezTo>
                  <a:pt x="7326840" y="4458407"/>
                  <a:pt x="7222603" y="4386902"/>
                  <a:pt x="7028139" y="4409830"/>
                </a:cubicBezTo>
                <a:cubicBezTo>
                  <a:pt x="6833675" y="4432758"/>
                  <a:pt x="6708885" y="4361398"/>
                  <a:pt x="6598030" y="4409830"/>
                </a:cubicBezTo>
                <a:cubicBezTo>
                  <a:pt x="6487175" y="4458262"/>
                  <a:pt x="6370766" y="4362052"/>
                  <a:pt x="6167922" y="4409830"/>
                </a:cubicBezTo>
                <a:cubicBezTo>
                  <a:pt x="5965078" y="4457608"/>
                  <a:pt x="5916406" y="4355122"/>
                  <a:pt x="5669901" y="4409830"/>
                </a:cubicBezTo>
                <a:cubicBezTo>
                  <a:pt x="5423396" y="4464538"/>
                  <a:pt x="5353094" y="4392710"/>
                  <a:pt x="5171881" y="4409830"/>
                </a:cubicBezTo>
                <a:cubicBezTo>
                  <a:pt x="4990668" y="4426950"/>
                  <a:pt x="4748560" y="4402815"/>
                  <a:pt x="4538037" y="4409830"/>
                </a:cubicBezTo>
                <a:cubicBezTo>
                  <a:pt x="4327514" y="4416845"/>
                  <a:pt x="4239045" y="4381073"/>
                  <a:pt x="4107928" y="4409830"/>
                </a:cubicBezTo>
                <a:cubicBezTo>
                  <a:pt x="3976811" y="4438587"/>
                  <a:pt x="3803590" y="4398726"/>
                  <a:pt x="3609908" y="4409830"/>
                </a:cubicBezTo>
                <a:cubicBezTo>
                  <a:pt x="3416226" y="4420934"/>
                  <a:pt x="3220566" y="4378762"/>
                  <a:pt x="2976064" y="4409830"/>
                </a:cubicBezTo>
                <a:cubicBezTo>
                  <a:pt x="2731562" y="4440898"/>
                  <a:pt x="2767404" y="4380910"/>
                  <a:pt x="2613867" y="4409830"/>
                </a:cubicBezTo>
                <a:cubicBezTo>
                  <a:pt x="2460330" y="4438750"/>
                  <a:pt x="2162165" y="4368275"/>
                  <a:pt x="1912111" y="4409830"/>
                </a:cubicBezTo>
                <a:cubicBezTo>
                  <a:pt x="1662057" y="4451385"/>
                  <a:pt x="1509092" y="4351748"/>
                  <a:pt x="1346179" y="4409830"/>
                </a:cubicBezTo>
                <a:cubicBezTo>
                  <a:pt x="1183266" y="4467912"/>
                  <a:pt x="961213" y="4366097"/>
                  <a:pt x="734972" y="4409830"/>
                </a:cubicBezTo>
                <a:cubicBezTo>
                  <a:pt x="389779" y="4471170"/>
                  <a:pt x="-22048" y="4102822"/>
                  <a:pt x="0" y="3674858"/>
                </a:cubicBezTo>
                <a:cubicBezTo>
                  <a:pt x="-33556" y="3541010"/>
                  <a:pt x="9672" y="3327116"/>
                  <a:pt x="0" y="3028083"/>
                </a:cubicBezTo>
                <a:cubicBezTo>
                  <a:pt x="-9672" y="2729051"/>
                  <a:pt x="42162" y="2709116"/>
                  <a:pt x="0" y="2440106"/>
                </a:cubicBezTo>
                <a:cubicBezTo>
                  <a:pt x="-42162" y="2171096"/>
                  <a:pt x="52421" y="2105161"/>
                  <a:pt x="0" y="1852129"/>
                </a:cubicBezTo>
                <a:cubicBezTo>
                  <a:pt x="-52421" y="1599097"/>
                  <a:pt x="11908" y="1478728"/>
                  <a:pt x="0" y="1352348"/>
                </a:cubicBezTo>
                <a:cubicBezTo>
                  <a:pt x="-11908" y="1225968"/>
                  <a:pt x="12157" y="999077"/>
                  <a:pt x="0" y="734972"/>
                </a:cubicBezTo>
                <a:close/>
              </a:path>
              <a:path w="8261131" h="4409830" stroke="0" extrusionOk="0">
                <a:moveTo>
                  <a:pt x="0" y="734972"/>
                </a:moveTo>
                <a:cubicBezTo>
                  <a:pt x="-9709" y="379778"/>
                  <a:pt x="323998" y="-6932"/>
                  <a:pt x="734972" y="0"/>
                </a:cubicBezTo>
                <a:cubicBezTo>
                  <a:pt x="974026" y="-59826"/>
                  <a:pt x="1094360" y="45289"/>
                  <a:pt x="1368816" y="0"/>
                </a:cubicBezTo>
                <a:cubicBezTo>
                  <a:pt x="1643272" y="-45289"/>
                  <a:pt x="1579074" y="20694"/>
                  <a:pt x="1731013" y="0"/>
                </a:cubicBezTo>
                <a:cubicBezTo>
                  <a:pt x="1882952" y="-20694"/>
                  <a:pt x="1985796" y="42628"/>
                  <a:pt x="2093209" y="0"/>
                </a:cubicBezTo>
                <a:cubicBezTo>
                  <a:pt x="2200622" y="-42628"/>
                  <a:pt x="2324051" y="10173"/>
                  <a:pt x="2523318" y="0"/>
                </a:cubicBezTo>
                <a:cubicBezTo>
                  <a:pt x="2722585" y="-10173"/>
                  <a:pt x="2947129" y="37174"/>
                  <a:pt x="3225074" y="0"/>
                </a:cubicBezTo>
                <a:cubicBezTo>
                  <a:pt x="3503019" y="-37174"/>
                  <a:pt x="3536207" y="16083"/>
                  <a:pt x="3723094" y="0"/>
                </a:cubicBezTo>
                <a:cubicBezTo>
                  <a:pt x="3909981" y="-16083"/>
                  <a:pt x="3956274" y="42240"/>
                  <a:pt x="4085291" y="0"/>
                </a:cubicBezTo>
                <a:cubicBezTo>
                  <a:pt x="4214308" y="-42240"/>
                  <a:pt x="4318614" y="6248"/>
                  <a:pt x="4447488" y="0"/>
                </a:cubicBezTo>
                <a:cubicBezTo>
                  <a:pt x="4576362" y="-6248"/>
                  <a:pt x="4840086" y="48246"/>
                  <a:pt x="4945508" y="0"/>
                </a:cubicBezTo>
                <a:cubicBezTo>
                  <a:pt x="5050930" y="-48246"/>
                  <a:pt x="5210123" y="14252"/>
                  <a:pt x="5375616" y="0"/>
                </a:cubicBezTo>
                <a:cubicBezTo>
                  <a:pt x="5541109" y="-14252"/>
                  <a:pt x="5671506" y="55887"/>
                  <a:pt x="5873637" y="0"/>
                </a:cubicBezTo>
                <a:cubicBezTo>
                  <a:pt x="6075768" y="-55887"/>
                  <a:pt x="6171701" y="42491"/>
                  <a:pt x="6303745" y="0"/>
                </a:cubicBezTo>
                <a:cubicBezTo>
                  <a:pt x="6435789" y="-42491"/>
                  <a:pt x="6730798" y="44103"/>
                  <a:pt x="6869678" y="0"/>
                </a:cubicBezTo>
                <a:cubicBezTo>
                  <a:pt x="7008558" y="-44103"/>
                  <a:pt x="7267884" y="23226"/>
                  <a:pt x="7526159" y="0"/>
                </a:cubicBezTo>
                <a:cubicBezTo>
                  <a:pt x="7898063" y="-22150"/>
                  <a:pt x="8347266" y="387288"/>
                  <a:pt x="8261131" y="734972"/>
                </a:cubicBezTo>
                <a:cubicBezTo>
                  <a:pt x="8275789" y="979025"/>
                  <a:pt x="8232792" y="1051331"/>
                  <a:pt x="8261131" y="1234753"/>
                </a:cubicBezTo>
                <a:cubicBezTo>
                  <a:pt x="8289470" y="1418175"/>
                  <a:pt x="8214448" y="1726732"/>
                  <a:pt x="8261131" y="1881528"/>
                </a:cubicBezTo>
                <a:cubicBezTo>
                  <a:pt x="8307814" y="2036324"/>
                  <a:pt x="8229721" y="2312870"/>
                  <a:pt x="8261131" y="2469505"/>
                </a:cubicBezTo>
                <a:cubicBezTo>
                  <a:pt x="8292541" y="2626140"/>
                  <a:pt x="8213809" y="2986839"/>
                  <a:pt x="8261131" y="3116280"/>
                </a:cubicBezTo>
                <a:cubicBezTo>
                  <a:pt x="8308453" y="3245721"/>
                  <a:pt x="8204053" y="3435381"/>
                  <a:pt x="8261131" y="3674858"/>
                </a:cubicBezTo>
                <a:cubicBezTo>
                  <a:pt x="8193625" y="4019979"/>
                  <a:pt x="7980818" y="4459148"/>
                  <a:pt x="7526159" y="4409830"/>
                </a:cubicBezTo>
                <a:cubicBezTo>
                  <a:pt x="7319176" y="4469193"/>
                  <a:pt x="7209638" y="4407354"/>
                  <a:pt x="6960227" y="4409830"/>
                </a:cubicBezTo>
                <a:cubicBezTo>
                  <a:pt x="6710816" y="4412306"/>
                  <a:pt x="6443384" y="4350686"/>
                  <a:pt x="6258471" y="4409830"/>
                </a:cubicBezTo>
                <a:cubicBezTo>
                  <a:pt x="6073558" y="4468974"/>
                  <a:pt x="5988094" y="4391886"/>
                  <a:pt x="5896274" y="4409830"/>
                </a:cubicBezTo>
                <a:cubicBezTo>
                  <a:pt x="5804454" y="4427774"/>
                  <a:pt x="5389828" y="4357747"/>
                  <a:pt x="5262430" y="4409830"/>
                </a:cubicBezTo>
                <a:cubicBezTo>
                  <a:pt x="5135032" y="4461913"/>
                  <a:pt x="5063007" y="4368820"/>
                  <a:pt x="4900233" y="4409830"/>
                </a:cubicBezTo>
                <a:cubicBezTo>
                  <a:pt x="4737459" y="4450840"/>
                  <a:pt x="4555897" y="4391387"/>
                  <a:pt x="4402213" y="4409830"/>
                </a:cubicBezTo>
                <a:cubicBezTo>
                  <a:pt x="4248529" y="4428273"/>
                  <a:pt x="3925156" y="4362996"/>
                  <a:pt x="3700457" y="4409830"/>
                </a:cubicBezTo>
                <a:cubicBezTo>
                  <a:pt x="3475758" y="4456664"/>
                  <a:pt x="3285681" y="4360722"/>
                  <a:pt x="3066613" y="4409830"/>
                </a:cubicBezTo>
                <a:cubicBezTo>
                  <a:pt x="2847545" y="4458938"/>
                  <a:pt x="2768705" y="4354485"/>
                  <a:pt x="2568592" y="4409830"/>
                </a:cubicBezTo>
                <a:cubicBezTo>
                  <a:pt x="2368479" y="4465175"/>
                  <a:pt x="2211400" y="4371498"/>
                  <a:pt x="1934748" y="4409830"/>
                </a:cubicBezTo>
                <a:cubicBezTo>
                  <a:pt x="1658096" y="4448162"/>
                  <a:pt x="1548161" y="4393077"/>
                  <a:pt x="1436728" y="4409830"/>
                </a:cubicBezTo>
                <a:cubicBezTo>
                  <a:pt x="1325295" y="4426583"/>
                  <a:pt x="1073948" y="4348642"/>
                  <a:pt x="734972" y="4409830"/>
                </a:cubicBezTo>
                <a:cubicBezTo>
                  <a:pt x="330229" y="4521926"/>
                  <a:pt x="-24359" y="4087644"/>
                  <a:pt x="0" y="3674858"/>
                </a:cubicBezTo>
                <a:cubicBezTo>
                  <a:pt x="-57180" y="3458360"/>
                  <a:pt x="33900" y="3261401"/>
                  <a:pt x="0" y="3116280"/>
                </a:cubicBezTo>
                <a:cubicBezTo>
                  <a:pt x="-33900" y="2971159"/>
                  <a:pt x="50085" y="2778238"/>
                  <a:pt x="0" y="2587100"/>
                </a:cubicBezTo>
                <a:cubicBezTo>
                  <a:pt x="-50085" y="2395962"/>
                  <a:pt x="10417" y="2127051"/>
                  <a:pt x="0" y="1999123"/>
                </a:cubicBezTo>
                <a:cubicBezTo>
                  <a:pt x="-10417" y="1871195"/>
                  <a:pt x="25364" y="1683676"/>
                  <a:pt x="0" y="1469943"/>
                </a:cubicBezTo>
                <a:cubicBezTo>
                  <a:pt x="-25364" y="1256210"/>
                  <a:pt x="72800" y="950519"/>
                  <a:pt x="0" y="734972"/>
                </a:cubicBezTo>
                <a:close/>
              </a:path>
            </a:pathLst>
          </a:custGeom>
          <a:solidFill>
            <a:schemeClr val="bg1">
              <a:alpha val="73000"/>
            </a:schemeClr>
          </a:solidFill>
          <a:ln>
            <a:noFill/>
            <a:extLst>
              <a:ext uri="{C807C97D-BFC1-408E-A445-0C87EB9F89A2}">
                <ask:lineSketchStyleProps xmlns="" xmlns:ask="http://schemas.microsoft.com/office/drawing/2018/sketchyshape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2" name="TextBox 31">
            <a:extLst>
              <a:ext uri="{FF2B5EF4-FFF2-40B4-BE49-F238E27FC236}">
                <a16:creationId xmlns="" xmlns:a16="http://schemas.microsoft.com/office/drawing/2014/main" id="{C80ED28F-D394-4EE8-BEC0-AC8BC1E4E023}"/>
              </a:ext>
            </a:extLst>
          </p:cNvPr>
          <p:cNvSpPr txBox="1"/>
          <p:nvPr/>
        </p:nvSpPr>
        <p:spPr>
          <a:xfrm>
            <a:off x="4078793" y="2348231"/>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Toán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 xmlns:a16="http://schemas.microsoft.com/office/drawing/2014/main" id="{C0DB3292-63CA-2307-6C56-97E4248542F2}"/>
              </a:ext>
            </a:extLst>
          </p:cNvPr>
          <p:cNvPicPr>
            <a:picLocks noChangeAspect="1"/>
          </p:cNvPicPr>
          <p:nvPr/>
        </p:nvPicPr>
        <p:blipFill>
          <a:blip r:embed="rId8"/>
          <a:stretch>
            <a:fillRect/>
          </a:stretch>
        </p:blipFill>
        <p:spPr>
          <a:xfrm>
            <a:off x="1940829" y="2984274"/>
            <a:ext cx="8443692" cy="2280102"/>
          </a:xfrm>
          <a:prstGeom prst="rect">
            <a:avLst/>
          </a:prstGeom>
        </p:spPr>
      </p:pic>
    </p:spTree>
    <p:extLst>
      <p:ext uri="{BB962C8B-B14F-4D97-AF65-F5344CB8AC3E}">
        <p14:creationId xmlns:p14="http://schemas.microsoft.com/office/powerpoint/2010/main" val="266749776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14:presetBounceEnd="54000">
                                      <p:stCondLst>
                                        <p:cond delay="0"/>
                                      </p:stCondLst>
                                      <p:iterate type="lt">
                                        <p:tmPct val="10000"/>
                                      </p:iterate>
                                      <p:childTnLst>
                                        <p:set>
                                          <p:cBhvr>
                                            <p:cTn id="11" dur="1" fill="hold">
                                              <p:stCondLst>
                                                <p:cond delay="0"/>
                                              </p:stCondLst>
                                            </p:cTn>
                                            <p:tgtEl>
                                              <p:spTgt spid="32"/>
                                            </p:tgtEl>
                                            <p:attrNameLst>
                                              <p:attrName>style.visibility</p:attrName>
                                            </p:attrNameLst>
                                          </p:cBhvr>
                                          <p:to>
                                            <p:strVal val="visible"/>
                                          </p:to>
                                        </p:set>
                                        <p:anim calcmode="lin" valueType="num" p14:bounceEnd="54000">
                                          <p:cBhvr additive="base">
                                            <p:cTn id="12" dur="500" fill="hold"/>
                                            <p:tgtEl>
                                              <p:spTgt spid="32"/>
                                            </p:tgtEl>
                                            <p:attrNameLst>
                                              <p:attrName>ppt_x</p:attrName>
                                            </p:attrNameLst>
                                          </p:cBhvr>
                                          <p:tavLst>
                                            <p:tav tm="0">
                                              <p:val>
                                                <p:strVal val="1+#ppt_w/2"/>
                                              </p:val>
                                            </p:tav>
                                            <p:tav tm="100000">
                                              <p:val>
                                                <p:strVal val="#ppt_x"/>
                                              </p:val>
                                            </p:tav>
                                          </p:tavLst>
                                        </p:anim>
                                        <p:anim calcmode="lin" valueType="num" p14:bounceEnd="54000">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stCondLst>
                                        <p:cond delay="0"/>
                                      </p:stCondLst>
                                      <p:iterate type="lt">
                                        <p:tmPct val="10000"/>
                                      </p:iterate>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1+#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11" name="组合 23">
            <a:extLst>
              <a:ext uri="{FF2B5EF4-FFF2-40B4-BE49-F238E27FC236}">
                <a16:creationId xmlns="" xmlns:a16="http://schemas.microsoft.com/office/drawing/2014/main" id="{4D26E3EB-9425-42F9-8E1D-78F4283B2E09}"/>
              </a:ext>
            </a:extLst>
          </p:cNvPr>
          <p:cNvGrpSpPr/>
          <p:nvPr/>
        </p:nvGrpSpPr>
        <p:grpSpPr>
          <a:xfrm>
            <a:off x="1935991" y="1256028"/>
            <a:ext cx="8135009" cy="5416516"/>
            <a:chOff x="564316" y="378816"/>
            <a:chExt cx="5393413" cy="3914606"/>
          </a:xfrm>
        </p:grpSpPr>
        <p:grpSp>
          <p:nvGrpSpPr>
            <p:cNvPr id="12" name="组合 21">
              <a:extLst>
                <a:ext uri="{FF2B5EF4-FFF2-40B4-BE49-F238E27FC236}">
                  <a16:creationId xmlns="" xmlns:a16="http://schemas.microsoft.com/office/drawing/2014/main" id="{16F8F9D6-00FB-48FD-A374-D7F6A9F89454}"/>
                </a:ext>
              </a:extLst>
            </p:cNvPr>
            <p:cNvGrpSpPr/>
            <p:nvPr/>
          </p:nvGrpSpPr>
          <p:grpSpPr>
            <a:xfrm>
              <a:off x="732457" y="559663"/>
              <a:ext cx="5046217" cy="3694839"/>
              <a:chOff x="3057189" y="3555370"/>
              <a:chExt cx="5046217" cy="3694839"/>
            </a:xfrm>
          </p:grpSpPr>
          <p:sp>
            <p:nvSpPr>
              <p:cNvPr id="25" name="任意多边形: 形状 9">
                <a:extLst>
                  <a:ext uri="{FF2B5EF4-FFF2-40B4-BE49-F238E27FC236}">
                    <a16:creationId xmlns="" xmlns:a16="http://schemas.microsoft.com/office/drawing/2014/main" id="{A7859545-0027-4C86-B739-53047A2F13A4}"/>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a:extLst>
                  <a:ext uri="{FF2B5EF4-FFF2-40B4-BE49-F238E27FC236}">
                    <a16:creationId xmlns="" xmlns:a16="http://schemas.microsoft.com/office/drawing/2014/main" id="{ADE5C99A-4A9E-4183-A857-C03AB59673A0}"/>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a:extLst>
                <a:ext uri="{FF2B5EF4-FFF2-40B4-BE49-F238E27FC236}">
                  <a16:creationId xmlns="" xmlns:a16="http://schemas.microsoft.com/office/drawing/2014/main" id="{DDDF1C9A-F54E-4AE3-A5EC-AC18310CD6BA}"/>
                </a:ext>
              </a:extLst>
            </p:cNvPr>
            <p:cNvGrpSpPr/>
            <p:nvPr/>
          </p:nvGrpSpPr>
          <p:grpSpPr>
            <a:xfrm>
              <a:off x="564316" y="378816"/>
              <a:ext cx="5393413" cy="3914606"/>
              <a:chOff x="564316" y="378816"/>
              <a:chExt cx="5393413" cy="3914606"/>
            </a:xfrm>
          </p:grpSpPr>
          <p:sp>
            <p:nvSpPr>
              <p:cNvPr id="17" name="任意多边形: 形状 11">
                <a:extLst>
                  <a:ext uri="{FF2B5EF4-FFF2-40B4-BE49-F238E27FC236}">
                    <a16:creationId xmlns="" xmlns:a16="http://schemas.microsoft.com/office/drawing/2014/main" id="{37728AEA-2B59-4E92-B2BA-5E3D6B076E32}"/>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a:extLst>
                  <a:ext uri="{FF2B5EF4-FFF2-40B4-BE49-F238E27FC236}">
                    <a16:creationId xmlns="" xmlns:a16="http://schemas.microsoft.com/office/drawing/2014/main" id="{F100B748-9573-4B16-B492-B0D4EDDCC67D}"/>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a:extLst>
                  <a:ext uri="{FF2B5EF4-FFF2-40B4-BE49-F238E27FC236}">
                    <a16:creationId xmlns="" xmlns:a16="http://schemas.microsoft.com/office/drawing/2014/main" id="{AF3D8114-C0DC-4EEF-A825-43B9C77481CF}"/>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a:extLst>
                  <a:ext uri="{FF2B5EF4-FFF2-40B4-BE49-F238E27FC236}">
                    <a16:creationId xmlns="" xmlns:a16="http://schemas.microsoft.com/office/drawing/2014/main" id="{1535EFDC-B22E-4793-95CD-20403A16BED0}"/>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a:extLst>
                  <a:ext uri="{FF2B5EF4-FFF2-40B4-BE49-F238E27FC236}">
                    <a16:creationId xmlns="" xmlns:a16="http://schemas.microsoft.com/office/drawing/2014/main" id="{8F62B74B-8FAD-4CB4-8245-AD3FCBC1D4A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a:extLst>
                  <a:ext uri="{FF2B5EF4-FFF2-40B4-BE49-F238E27FC236}">
                    <a16:creationId xmlns="" xmlns:a16="http://schemas.microsoft.com/office/drawing/2014/main" id="{5691A7AA-463D-4A64-B947-B7071016AEDA}"/>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a:extLst>
                  <a:ext uri="{FF2B5EF4-FFF2-40B4-BE49-F238E27FC236}">
                    <a16:creationId xmlns="" xmlns:a16="http://schemas.microsoft.com/office/drawing/2014/main" id="{A2D5C984-D85A-4483-B1C1-523144EC33C8}"/>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a:extLst>
                  <a:ext uri="{FF2B5EF4-FFF2-40B4-BE49-F238E27FC236}">
                    <a16:creationId xmlns="" xmlns:a16="http://schemas.microsoft.com/office/drawing/2014/main" id="{B1E879F6-CB86-4CDE-8C36-FEE8D10F6FF8}"/>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a:extLst>
                <a:ext uri="{FF2B5EF4-FFF2-40B4-BE49-F238E27FC236}">
                  <a16:creationId xmlns="" xmlns:a16="http://schemas.microsoft.com/office/drawing/2014/main" id="{EB6AEE50-762A-4702-83B6-785A18CFDA9A}"/>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 xmlns:a16="http://schemas.microsoft.com/office/drawing/2014/main" id="{B0820016-D1AC-4EC8-8FD5-8B5AEB6AABDA}"/>
              </a:ext>
            </a:extLst>
          </p:cNvPr>
          <p:cNvPicPr>
            <a:picLocks noChangeAspect="1"/>
          </p:cNvPicPr>
          <p:nvPr/>
        </p:nvPicPr>
        <p:blipFill>
          <a:blip r:embed="rId8"/>
          <a:stretch>
            <a:fillRect/>
          </a:stretch>
        </p:blipFill>
        <p:spPr>
          <a:xfrm>
            <a:off x="2748606" y="2909595"/>
            <a:ext cx="7132938" cy="2353260"/>
          </a:xfrm>
          <a:prstGeom prst="rect">
            <a:avLst/>
          </a:prstGeom>
        </p:spPr>
      </p:pic>
    </p:spTree>
    <p:extLst>
      <p:ext uri="{BB962C8B-B14F-4D97-AF65-F5344CB8AC3E}">
        <p14:creationId xmlns:p14="http://schemas.microsoft.com/office/powerpoint/2010/main" val="2070437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r>
              <a:rPr lang="en-US" sz="4000" b="1" dirty="0" err="1">
                <a:latin typeface="UTM Duepuntozero" panose="02040603050506020204" pitchFamily="18" charset="0"/>
              </a:rPr>
              <a:t>Tính</a:t>
            </a:r>
            <a:r>
              <a:rPr lang="en-US" sz="4000" b="1" dirty="0">
                <a:latin typeface="UTM Duepuntozero" panose="02040603050506020204" pitchFamily="18" charset="0"/>
              </a:rPr>
              <a:t> </a:t>
            </a:r>
            <a:r>
              <a:rPr lang="en-US" sz="4000" b="1" dirty="0" err="1">
                <a:latin typeface="UTM Duepuntozero" panose="02040603050506020204" pitchFamily="18" charset="0"/>
              </a:rPr>
              <a:t>nhẩm</a:t>
            </a:r>
            <a:r>
              <a:rPr lang="en-US" sz="4000" b="1" dirty="0">
                <a:latin typeface="UTM Duepuntozero" panose="02040603050506020204" pitchFamily="18" charset="0"/>
              </a:rPr>
              <a:t>.</a:t>
            </a:r>
          </a:p>
        </p:txBody>
      </p:sp>
      <p:pic>
        <p:nvPicPr>
          <p:cNvPr id="11" name="Picture 10">
            <a:extLst>
              <a:ext uri="{FF2B5EF4-FFF2-40B4-BE49-F238E27FC236}">
                <a16:creationId xmlns="" xmlns:a16="http://schemas.microsoft.com/office/drawing/2014/main" id="{7AB15B0D-DC5F-26A5-DB84-B524D5589EF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85812" y="1381125"/>
            <a:ext cx="4352925" cy="4248150"/>
          </a:xfrm>
          <a:prstGeom prst="rect">
            <a:avLst/>
          </a:prstGeom>
        </p:spPr>
      </p:pic>
      <p:pic>
        <p:nvPicPr>
          <p:cNvPr id="15" name="Picture 14">
            <a:extLst>
              <a:ext uri="{FF2B5EF4-FFF2-40B4-BE49-F238E27FC236}">
                <a16:creationId xmlns="" xmlns:a16="http://schemas.microsoft.com/office/drawing/2014/main" id="{05EAE759-630C-1180-01D5-BF1C968B4B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5857875" y="1243012"/>
            <a:ext cx="5404229" cy="4310063"/>
          </a:xfrm>
          <a:prstGeom prst="rect">
            <a:avLst/>
          </a:prstGeom>
        </p:spPr>
      </p:pic>
    </p:spTree>
    <p:extLst>
      <p:ext uri="{BB962C8B-B14F-4D97-AF65-F5344CB8AC3E}">
        <p14:creationId xmlns:p14="http://schemas.microsoft.com/office/powerpoint/2010/main" val="3141486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 xmlns:a16="http://schemas.microsoft.com/office/drawing/2014/main" id="{47FC6C55-1576-A2F1-090D-CA1BC7A12628}"/>
              </a:ext>
            </a:extLst>
          </p:cNvPr>
          <p:cNvSpPr txBox="1"/>
          <p:nvPr/>
        </p:nvSpPr>
        <p:spPr>
          <a:xfrm>
            <a:off x="466725" y="1581150"/>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8 000 + 7 000 =</a:t>
            </a:r>
          </a:p>
          <a:p>
            <a:pPr algn="l">
              <a:lnSpc>
                <a:spcPct val="150000"/>
              </a:lnSpc>
            </a:pPr>
            <a:r>
              <a:rPr lang="en-US" sz="3600" b="1" i="0" dirty="0">
                <a:solidFill>
                  <a:srgbClr val="002060"/>
                </a:solidFill>
                <a:effectLst/>
              </a:rPr>
              <a:t>16 000 - 9 000 =</a:t>
            </a:r>
          </a:p>
          <a:p>
            <a:pPr algn="l">
              <a:lnSpc>
                <a:spcPct val="150000"/>
              </a:lnSpc>
            </a:pPr>
            <a:r>
              <a:rPr lang="en-US" sz="3600" b="1" i="0" dirty="0">
                <a:solidFill>
                  <a:srgbClr val="002060"/>
                </a:solidFill>
                <a:effectLst/>
              </a:rPr>
              <a:t>25 000 + 30 000 =</a:t>
            </a:r>
          </a:p>
        </p:txBody>
      </p:sp>
      <p:sp>
        <p:nvSpPr>
          <p:cNvPr id="5" name="TextBox 4">
            <a:extLst>
              <a:ext uri="{FF2B5EF4-FFF2-40B4-BE49-F238E27FC236}">
                <a16:creationId xmlns="" xmlns:a16="http://schemas.microsoft.com/office/drawing/2014/main" id="{F0BB406F-6B12-2DEC-0863-698A17113D2D}"/>
              </a:ext>
            </a:extLst>
          </p:cNvPr>
          <p:cNvSpPr txBox="1"/>
          <p:nvPr/>
        </p:nvSpPr>
        <p:spPr>
          <a:xfrm>
            <a:off x="5476875" y="1666875"/>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46 000 + 4 000 + 9 000 =</a:t>
            </a:r>
          </a:p>
          <a:p>
            <a:pPr algn="l">
              <a:lnSpc>
                <a:spcPct val="150000"/>
              </a:lnSpc>
            </a:pPr>
            <a:r>
              <a:rPr lang="en-US" sz="3600" b="1" i="0" dirty="0">
                <a:solidFill>
                  <a:srgbClr val="002060"/>
                </a:solidFill>
                <a:effectLst/>
              </a:rPr>
              <a:t>73 000 - 3 000 - 50 000 =</a:t>
            </a:r>
          </a:p>
          <a:p>
            <a:pPr algn="l">
              <a:lnSpc>
                <a:spcPct val="150000"/>
              </a:lnSpc>
            </a:pPr>
            <a:r>
              <a:rPr lang="en-US" sz="3600" b="1" i="0" dirty="0">
                <a:solidFill>
                  <a:srgbClr val="002060"/>
                </a:solidFill>
                <a:effectLst/>
              </a:rPr>
              <a:t>32 000 + 5 000 - 17 000 =</a:t>
            </a:r>
          </a:p>
        </p:txBody>
      </p:sp>
      <p:sp>
        <p:nvSpPr>
          <p:cNvPr id="6" name="TextBox 5">
            <a:extLst>
              <a:ext uri="{FF2B5EF4-FFF2-40B4-BE49-F238E27FC236}">
                <a16:creationId xmlns="" xmlns:a16="http://schemas.microsoft.com/office/drawing/2014/main" id="{0E117914-5760-DAB9-9475-3FDC41142DA9}"/>
              </a:ext>
            </a:extLst>
          </p:cNvPr>
          <p:cNvSpPr txBox="1"/>
          <p:nvPr/>
        </p:nvSpPr>
        <p:spPr>
          <a:xfrm>
            <a:off x="3448050" y="1781175"/>
            <a:ext cx="1628775" cy="646331"/>
          </a:xfrm>
          <a:prstGeom prst="rect">
            <a:avLst/>
          </a:prstGeom>
          <a:noFill/>
        </p:spPr>
        <p:txBody>
          <a:bodyPr wrap="square" rtlCol="0">
            <a:spAutoFit/>
          </a:bodyPr>
          <a:lstStyle/>
          <a:p>
            <a:r>
              <a:rPr lang="en-US" sz="3600" b="1" dirty="0">
                <a:solidFill>
                  <a:srgbClr val="FF0000"/>
                </a:solidFill>
              </a:rPr>
              <a:t>15 000</a:t>
            </a:r>
          </a:p>
        </p:txBody>
      </p:sp>
      <p:sp>
        <p:nvSpPr>
          <p:cNvPr id="7" name="TextBox 6">
            <a:extLst>
              <a:ext uri="{FF2B5EF4-FFF2-40B4-BE49-F238E27FC236}">
                <a16:creationId xmlns="" xmlns:a16="http://schemas.microsoft.com/office/drawing/2014/main" id="{4B42E725-3FE8-13E2-9B5C-4B10B9DD078C}"/>
              </a:ext>
            </a:extLst>
          </p:cNvPr>
          <p:cNvSpPr txBox="1"/>
          <p:nvPr/>
        </p:nvSpPr>
        <p:spPr>
          <a:xfrm>
            <a:off x="3638550" y="2543175"/>
            <a:ext cx="1628775" cy="646331"/>
          </a:xfrm>
          <a:prstGeom prst="rect">
            <a:avLst/>
          </a:prstGeom>
          <a:noFill/>
        </p:spPr>
        <p:txBody>
          <a:bodyPr wrap="square" rtlCol="0">
            <a:spAutoFit/>
          </a:bodyPr>
          <a:lstStyle/>
          <a:p>
            <a:r>
              <a:rPr lang="en-US" sz="3600" b="1" dirty="0">
                <a:solidFill>
                  <a:srgbClr val="FF0000"/>
                </a:solidFill>
              </a:rPr>
              <a:t>7 000</a:t>
            </a:r>
          </a:p>
        </p:txBody>
      </p:sp>
      <p:sp>
        <p:nvSpPr>
          <p:cNvPr id="8" name="TextBox 7">
            <a:extLst>
              <a:ext uri="{FF2B5EF4-FFF2-40B4-BE49-F238E27FC236}">
                <a16:creationId xmlns="" xmlns:a16="http://schemas.microsoft.com/office/drawing/2014/main" id="{71BC1020-5610-F5EB-07E6-4AAB68D2C324}"/>
              </a:ext>
            </a:extLst>
          </p:cNvPr>
          <p:cNvSpPr txBox="1"/>
          <p:nvPr/>
        </p:nvSpPr>
        <p:spPr>
          <a:xfrm>
            <a:off x="3867150" y="3429000"/>
            <a:ext cx="1628775" cy="646331"/>
          </a:xfrm>
          <a:prstGeom prst="rect">
            <a:avLst/>
          </a:prstGeom>
          <a:noFill/>
        </p:spPr>
        <p:txBody>
          <a:bodyPr wrap="square" rtlCol="0">
            <a:spAutoFit/>
          </a:bodyPr>
          <a:lstStyle/>
          <a:p>
            <a:r>
              <a:rPr lang="en-US" sz="3600" b="1" dirty="0">
                <a:solidFill>
                  <a:srgbClr val="FF0000"/>
                </a:solidFill>
              </a:rPr>
              <a:t>55 000</a:t>
            </a:r>
          </a:p>
        </p:txBody>
      </p:sp>
      <p:sp>
        <p:nvSpPr>
          <p:cNvPr id="10" name="TextBox 9">
            <a:extLst>
              <a:ext uri="{FF2B5EF4-FFF2-40B4-BE49-F238E27FC236}">
                <a16:creationId xmlns="" xmlns:a16="http://schemas.microsoft.com/office/drawing/2014/main" id="{23144D5B-0E15-43E2-60C9-EA98B3C0191C}"/>
              </a:ext>
            </a:extLst>
          </p:cNvPr>
          <p:cNvSpPr txBox="1"/>
          <p:nvPr/>
        </p:nvSpPr>
        <p:spPr>
          <a:xfrm>
            <a:off x="10106025" y="1847850"/>
            <a:ext cx="1628775" cy="646331"/>
          </a:xfrm>
          <a:prstGeom prst="rect">
            <a:avLst/>
          </a:prstGeom>
          <a:noFill/>
        </p:spPr>
        <p:txBody>
          <a:bodyPr wrap="square" rtlCol="0">
            <a:spAutoFit/>
          </a:bodyPr>
          <a:lstStyle/>
          <a:p>
            <a:r>
              <a:rPr lang="en-US" sz="3600" b="1" dirty="0">
                <a:solidFill>
                  <a:srgbClr val="FF0000"/>
                </a:solidFill>
              </a:rPr>
              <a:t>59 000</a:t>
            </a:r>
          </a:p>
        </p:txBody>
      </p:sp>
      <p:sp>
        <p:nvSpPr>
          <p:cNvPr id="12" name="TextBox 11">
            <a:extLst>
              <a:ext uri="{FF2B5EF4-FFF2-40B4-BE49-F238E27FC236}">
                <a16:creationId xmlns="" xmlns:a16="http://schemas.microsoft.com/office/drawing/2014/main" id="{5E6013EC-5C00-B6B2-A2FE-BED95F584225}"/>
              </a:ext>
            </a:extLst>
          </p:cNvPr>
          <p:cNvSpPr txBox="1"/>
          <p:nvPr/>
        </p:nvSpPr>
        <p:spPr>
          <a:xfrm>
            <a:off x="10248900" y="260985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4" name="TextBox 13">
            <a:extLst>
              <a:ext uri="{FF2B5EF4-FFF2-40B4-BE49-F238E27FC236}">
                <a16:creationId xmlns="" xmlns:a16="http://schemas.microsoft.com/office/drawing/2014/main" id="{460E87C2-DC20-0EC5-D5AB-F519F376F94C}"/>
              </a:ext>
            </a:extLst>
          </p:cNvPr>
          <p:cNvSpPr txBox="1"/>
          <p:nvPr/>
        </p:nvSpPr>
        <p:spPr>
          <a:xfrm>
            <a:off x="10306050" y="350520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6" name="TextBox 15">
            <a:extLst>
              <a:ext uri="{FF2B5EF4-FFF2-40B4-BE49-F238E27FC236}">
                <a16:creationId xmlns="" xmlns:a16="http://schemas.microsoft.com/office/drawing/2014/main" id="{33A7D0B3-5DE1-24EB-7D60-F0FA0D254431}"/>
              </a:ext>
            </a:extLst>
          </p:cNvPr>
          <p:cNvSpPr txBox="1"/>
          <p:nvPr/>
        </p:nvSpPr>
        <p:spPr>
          <a:xfrm>
            <a:off x="447675" y="1095375"/>
            <a:ext cx="1085850" cy="707886"/>
          </a:xfrm>
          <a:prstGeom prst="rect">
            <a:avLst/>
          </a:prstGeom>
          <a:noFill/>
        </p:spPr>
        <p:txBody>
          <a:bodyPr wrap="square" rtlCol="0">
            <a:spAutoFit/>
          </a:bodyPr>
          <a:lstStyle/>
          <a:p>
            <a:r>
              <a:rPr lang="en-US" sz="4000" dirty="0"/>
              <a:t>a)</a:t>
            </a:r>
          </a:p>
        </p:txBody>
      </p:sp>
      <p:sp>
        <p:nvSpPr>
          <p:cNvPr id="19" name="TextBox 18">
            <a:extLst>
              <a:ext uri="{FF2B5EF4-FFF2-40B4-BE49-F238E27FC236}">
                <a16:creationId xmlns="" xmlns:a16="http://schemas.microsoft.com/office/drawing/2014/main" id="{7F483D8B-B068-DF35-824B-C8E708A5B9AB}"/>
              </a:ext>
            </a:extLst>
          </p:cNvPr>
          <p:cNvSpPr txBox="1"/>
          <p:nvPr/>
        </p:nvSpPr>
        <p:spPr>
          <a:xfrm>
            <a:off x="5667375" y="1066800"/>
            <a:ext cx="1085850" cy="707886"/>
          </a:xfrm>
          <a:prstGeom prst="rect">
            <a:avLst/>
          </a:prstGeom>
          <a:noFill/>
        </p:spPr>
        <p:txBody>
          <a:bodyPr wrap="square" rtlCol="0">
            <a:spAutoFit/>
          </a:bodyPr>
          <a:lstStyle/>
          <a:p>
            <a:r>
              <a:rPr lang="en-US" sz="4000" dirty="0"/>
              <a:t>b)</a:t>
            </a:r>
          </a:p>
        </p:txBody>
      </p:sp>
    </p:spTree>
    <p:extLst>
      <p:ext uri="{BB962C8B-B14F-4D97-AF65-F5344CB8AC3E}">
        <p14:creationId xmlns:p14="http://schemas.microsoft.com/office/powerpoint/2010/main" val="1771351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down)">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9"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550</Words>
  <Application>Microsoft Office PowerPoint</Application>
  <PresentationFormat>Custom</PresentationFormat>
  <Paragraphs>110</Paragraphs>
  <Slides>18</Slides>
  <Notes>10</Notes>
  <HiddenSlides>0</HiddenSlides>
  <MMClips>13</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4_Office Theme</vt:lpstr>
      <vt:lpstr>Custom Design</vt:lpstr>
      <vt:lpstr>2_Office Theme</vt:lpstr>
      <vt:lpstr>1_Office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HOAI</cp:lastModifiedBy>
  <cp:revision>30</cp:revision>
  <dcterms:created xsi:type="dcterms:W3CDTF">2023-06-12T03:15:56Z</dcterms:created>
  <dcterms:modified xsi:type="dcterms:W3CDTF">2024-02-20T09:04:24Z</dcterms:modified>
</cp:coreProperties>
</file>